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69" r:id="rId2"/>
    <p:sldId id="298" r:id="rId3"/>
    <p:sldId id="283" r:id="rId4"/>
    <p:sldId id="266" r:id="rId5"/>
    <p:sldId id="268" r:id="rId6"/>
    <p:sldId id="284" r:id="rId7"/>
    <p:sldId id="285" r:id="rId8"/>
    <p:sldId id="286" r:id="rId9"/>
    <p:sldId id="299" r:id="rId10"/>
    <p:sldId id="297" r:id="rId11"/>
    <p:sldId id="300" r:id="rId12"/>
    <p:sldId id="301" r:id="rId13"/>
    <p:sldId id="304" r:id="rId14"/>
    <p:sldId id="305" r:id="rId15"/>
    <p:sldId id="267" r:id="rId16"/>
    <p:sldId id="306" r:id="rId17"/>
    <p:sldId id="272" r:id="rId18"/>
    <p:sldId id="310" r:id="rId19"/>
    <p:sldId id="311" r:id="rId20"/>
    <p:sldId id="308" r:id="rId21"/>
    <p:sldId id="309" r:id="rId22"/>
    <p:sldId id="271" r:id="rId23"/>
  </p:sldIdLst>
  <p:sldSz cx="9144000" cy="6858000" type="screen4x3"/>
  <p:notesSz cx="6858000" cy="9144000"/>
  <p:embeddedFontLst>
    <p:embeddedFont>
      <p:font typeface=".VnTime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A237B4-3C57-4ED2-9A7F-0ED0EEE52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69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9633-996A-49F6-BC97-F9CADCE81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C440-C247-48D1-99FF-6A9CF81A6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85C43-EE18-43C0-AD14-A53F12971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644D-0585-4CA9-91C4-1907EE39A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3E020-53B3-4BC5-9E5D-80FF96A33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39B3D-D28E-47BE-BC74-0B0DFBA90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C911-168F-4AFC-A454-DC46A05A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6AF75-5D83-4FFA-94F7-0A414D7A0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7F59-A6E1-4E69-B158-C6EA6EF5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FB9C-4CA1-4951-B171-405E1FB0B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E41A-E62F-46CD-9E6D-8D7E72F29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400B03F-3493-447F-9ABE-B3645A9D5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6.gif"/><Relationship Id="rId7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 rot="5437070">
            <a:off x="74613" y="74612"/>
            <a:ext cx="1828800" cy="1831975"/>
            <a:chOff x="2332" y="1554"/>
            <a:chExt cx="1105" cy="1218"/>
          </a:xfrm>
        </p:grpSpPr>
        <p:sp>
          <p:nvSpPr>
            <p:cNvPr id="2227" name="Freeform 3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Freeform 4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Freeform 5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Freeform 6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Freeform 7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Freeform 8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Freeform 9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Freeform 10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Freeform 11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Freeform 12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Freeform 13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Freeform 14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Freeform 15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Freeform 16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Freeform 17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Freeform 18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Freeform 19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Freeform 20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Freeform 21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Freeform 22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Freeform 23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Freeform 24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9" name="Freeform 25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Freeform 26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1" name="Freeform 27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" name="Freeform 28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" name="Freeform 29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" name="Freeform 30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" name="Freeform 31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" name="Freeform 32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" name="Freeform 33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" name="Freeform 34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" name="Freeform 35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" name="Freeform 36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1" name="Freeform 37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" name="Freeform 38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" name="Freeform 39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4" name="Freeform 40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5" name="Freeform 41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6" name="Freeform 42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7" name="Freeform 43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8" name="Freeform 44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9" name="Freeform 45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0" name="Freeform 46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1" name="Freeform 47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2" name="Freeform 48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" name="Freeform 49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" name="Freeform 50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5" name="Freeform 51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6" name="Freeform 52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7" name="Freeform 53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8" name="Freeform 54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9" name="Freeform 55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0" name="Freeform 56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1" name="Freeform 57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2" name="Freeform 58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3" name="Freeform 59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4" name="Freeform 60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5" name="Freeform 61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6" name="Freeform 62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7" name="Freeform 63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8" name="Freeform 64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9" name="Freeform 65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0" name="Freeform 66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1" name="Freeform 67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2" name="Freeform 68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" name="Freeform 69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" name="Freeform 70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" name="Freeform 71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6" name="Freeform 72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7" name="Freeform 73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8" name="Freeform 74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9" name="Freeform 75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0" name="Freeform 76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1" name="Freeform 77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2" name="Freeform 78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3" name="Freeform 79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" name="Freeform 80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" name="Freeform 81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" name="Freeform 82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7" name="Freeform 83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8" name="Freeform 84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9" name="Freeform 85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0" name="Freeform 86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" name="Freeform 87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2" name="Freeform 88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3" name="Freeform 89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" name="Freeform 90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" name="Freeform 91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6" name="Freeform 92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7" name="Freeform 93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8" name="Freeform 94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9" name="Freeform 95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" name="Freeform 96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1" name="Freeform 97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2" name="Freeform 98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3" name="Freeform 99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4" name="Freeform 100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" name="Freeform 101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" name="Freeform 102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7" name="Freeform 103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8" name="Freeform 104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9" name="Freeform 105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0" name="Freeform 106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" name="Freeform 107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" name="Freeform 108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" name="Freeform 109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" name="Freeform 110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5" name="Freeform 111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6" name="Freeform 112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7" name="Freeform 113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8" name="Freeform 114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9" name="Freeform 115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0" name="Freeform 116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1" name="Freeform 117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2" name="Freeform 118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3" name="Freeform 119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4" name="Freeform 120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" name="Freeform 121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" name="Freeform 122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7" name="Freeform 123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" name="Freeform 124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" name="Freeform 125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0" name="Freeform 126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" name="Freeform 127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" name="Freeform 128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" name="Freeform 129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" name="Freeform 130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" name="Freeform 131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" name="Freeform 132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" name="Freeform 133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" name="Freeform 134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" name="Freeform 135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" name="Freeform 136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" name="Freeform 137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" name="Freeform 138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" name="Freeform 139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" name="Freeform 140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5" name="Freeform 141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1" name="Group 142"/>
          <p:cNvGrpSpPr>
            <a:grpSpLocks/>
          </p:cNvGrpSpPr>
          <p:nvPr/>
        </p:nvGrpSpPr>
        <p:grpSpPr bwMode="auto">
          <a:xfrm rot="10800000">
            <a:off x="7162800" y="152400"/>
            <a:ext cx="1828800" cy="1831975"/>
            <a:chOff x="2332" y="1554"/>
            <a:chExt cx="1105" cy="1218"/>
          </a:xfrm>
        </p:grpSpPr>
        <p:sp>
          <p:nvSpPr>
            <p:cNvPr id="2088" name="Freeform 143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7 w 61"/>
                <a:gd name="T1" fmla="*/ 15 h 60"/>
                <a:gd name="T2" fmla="*/ 4 w 61"/>
                <a:gd name="T3" fmla="*/ 15 h 60"/>
                <a:gd name="T4" fmla="*/ 2 w 61"/>
                <a:gd name="T5" fmla="*/ 13 h 60"/>
                <a:gd name="T6" fmla="*/ 0 w 61"/>
                <a:gd name="T7" fmla="*/ 11 h 60"/>
                <a:gd name="T8" fmla="*/ 0 w 61"/>
                <a:gd name="T9" fmla="*/ 8 h 60"/>
                <a:gd name="T10" fmla="*/ 0 w 61"/>
                <a:gd name="T11" fmla="*/ 5 h 60"/>
                <a:gd name="T12" fmla="*/ 2 w 61"/>
                <a:gd name="T13" fmla="*/ 2 h 60"/>
                <a:gd name="T14" fmla="*/ 4 w 61"/>
                <a:gd name="T15" fmla="*/ 1 h 60"/>
                <a:gd name="T16" fmla="*/ 7 w 61"/>
                <a:gd name="T17" fmla="*/ 0 h 60"/>
                <a:gd name="T18" fmla="*/ 10 w 61"/>
                <a:gd name="T19" fmla="*/ 1 h 60"/>
                <a:gd name="T20" fmla="*/ 13 w 61"/>
                <a:gd name="T21" fmla="*/ 2 h 60"/>
                <a:gd name="T22" fmla="*/ 14 w 61"/>
                <a:gd name="T23" fmla="*/ 5 h 60"/>
                <a:gd name="T24" fmla="*/ 15 w 61"/>
                <a:gd name="T25" fmla="*/ 8 h 60"/>
                <a:gd name="T26" fmla="*/ 14 w 61"/>
                <a:gd name="T27" fmla="*/ 11 h 60"/>
                <a:gd name="T28" fmla="*/ 13 w 61"/>
                <a:gd name="T29" fmla="*/ 13 h 60"/>
                <a:gd name="T30" fmla="*/ 10 w 61"/>
                <a:gd name="T31" fmla="*/ 15 h 60"/>
                <a:gd name="T32" fmla="*/ 7 w 61"/>
                <a:gd name="T33" fmla="*/ 15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144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145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3 w 132"/>
                <a:gd name="T1" fmla="*/ 46 h 182"/>
                <a:gd name="T2" fmla="*/ 21 w 132"/>
                <a:gd name="T3" fmla="*/ 46 h 182"/>
                <a:gd name="T4" fmla="*/ 22 w 132"/>
                <a:gd name="T5" fmla="*/ 44 h 182"/>
                <a:gd name="T6" fmla="*/ 25 w 132"/>
                <a:gd name="T7" fmla="*/ 39 h 182"/>
                <a:gd name="T8" fmla="*/ 29 w 132"/>
                <a:gd name="T9" fmla="*/ 31 h 182"/>
                <a:gd name="T10" fmla="*/ 32 w 132"/>
                <a:gd name="T11" fmla="*/ 23 h 182"/>
                <a:gd name="T12" fmla="*/ 34 w 132"/>
                <a:gd name="T13" fmla="*/ 14 h 182"/>
                <a:gd name="T14" fmla="*/ 33 w 132"/>
                <a:gd name="T15" fmla="*/ 7 h 182"/>
                <a:gd name="T16" fmla="*/ 27 w 132"/>
                <a:gd name="T17" fmla="*/ 3 h 182"/>
                <a:gd name="T18" fmla="*/ 17 w 132"/>
                <a:gd name="T19" fmla="*/ 0 h 182"/>
                <a:gd name="T20" fmla="*/ 7 w 132"/>
                <a:gd name="T21" fmla="*/ 3 h 182"/>
                <a:gd name="T22" fmla="*/ 1 w 132"/>
                <a:gd name="T23" fmla="*/ 7 h 182"/>
                <a:gd name="T24" fmla="*/ 0 w 132"/>
                <a:gd name="T25" fmla="*/ 14 h 182"/>
                <a:gd name="T26" fmla="*/ 2 w 132"/>
                <a:gd name="T27" fmla="*/ 23 h 182"/>
                <a:gd name="T28" fmla="*/ 5 w 132"/>
                <a:gd name="T29" fmla="*/ 31 h 182"/>
                <a:gd name="T30" fmla="*/ 9 w 132"/>
                <a:gd name="T31" fmla="*/ 39 h 182"/>
                <a:gd name="T32" fmla="*/ 12 w 132"/>
                <a:gd name="T33" fmla="*/ 44 h 182"/>
                <a:gd name="T34" fmla="*/ 13 w 132"/>
                <a:gd name="T35" fmla="*/ 46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146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41 w 177"/>
                <a:gd name="T1" fmla="*/ 36 h 146"/>
                <a:gd name="T2" fmla="*/ 45 w 177"/>
                <a:gd name="T3" fmla="*/ 29 h 146"/>
                <a:gd name="T4" fmla="*/ 43 w 177"/>
                <a:gd name="T5" fmla="*/ 27 h 146"/>
                <a:gd name="T6" fmla="*/ 41 w 177"/>
                <a:gd name="T7" fmla="*/ 22 h 146"/>
                <a:gd name="T8" fmla="*/ 36 w 177"/>
                <a:gd name="T9" fmla="*/ 15 h 146"/>
                <a:gd name="T10" fmla="*/ 31 w 177"/>
                <a:gd name="T11" fmla="*/ 9 h 146"/>
                <a:gd name="T12" fmla="*/ 24 w 177"/>
                <a:gd name="T13" fmla="*/ 2 h 146"/>
                <a:gd name="T14" fmla="*/ 18 w 177"/>
                <a:gd name="T15" fmla="*/ 0 h 146"/>
                <a:gd name="T16" fmla="*/ 10 w 177"/>
                <a:gd name="T17" fmla="*/ 1 h 146"/>
                <a:gd name="T18" fmla="*/ 4 w 177"/>
                <a:gd name="T19" fmla="*/ 9 h 146"/>
                <a:gd name="T20" fmla="*/ 1 w 177"/>
                <a:gd name="T21" fmla="*/ 15 h 146"/>
                <a:gd name="T22" fmla="*/ 0 w 177"/>
                <a:gd name="T23" fmla="*/ 19 h 146"/>
                <a:gd name="T24" fmla="*/ 1 w 177"/>
                <a:gd name="T25" fmla="*/ 23 h 146"/>
                <a:gd name="T26" fmla="*/ 2 w 177"/>
                <a:gd name="T27" fmla="*/ 26 h 146"/>
                <a:gd name="T28" fmla="*/ 5 w 177"/>
                <a:gd name="T29" fmla="*/ 29 h 146"/>
                <a:gd name="T30" fmla="*/ 8 w 177"/>
                <a:gd name="T31" fmla="*/ 31 h 146"/>
                <a:gd name="T32" fmla="*/ 12 w 177"/>
                <a:gd name="T33" fmla="*/ 33 h 146"/>
                <a:gd name="T34" fmla="*/ 16 w 177"/>
                <a:gd name="T35" fmla="*/ 35 h 146"/>
                <a:gd name="T36" fmla="*/ 20 w 177"/>
                <a:gd name="T37" fmla="*/ 36 h 146"/>
                <a:gd name="T38" fmla="*/ 25 w 177"/>
                <a:gd name="T39" fmla="*/ 36 h 146"/>
                <a:gd name="T40" fmla="*/ 29 w 177"/>
                <a:gd name="T41" fmla="*/ 36 h 146"/>
                <a:gd name="T42" fmla="*/ 33 w 177"/>
                <a:gd name="T43" fmla="*/ 37 h 146"/>
                <a:gd name="T44" fmla="*/ 36 w 177"/>
                <a:gd name="T45" fmla="*/ 37 h 146"/>
                <a:gd name="T46" fmla="*/ 39 w 177"/>
                <a:gd name="T47" fmla="*/ 36 h 146"/>
                <a:gd name="T48" fmla="*/ 41 w 177"/>
                <a:gd name="T49" fmla="*/ 36 h 146"/>
                <a:gd name="T50" fmla="*/ 41 w 177"/>
                <a:gd name="T51" fmla="*/ 36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147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45 w 178"/>
                <a:gd name="T1" fmla="*/ 6 h 143"/>
                <a:gd name="T2" fmla="*/ 41 w 178"/>
                <a:gd name="T3" fmla="*/ 0 h 143"/>
                <a:gd name="T4" fmla="*/ 41 w 178"/>
                <a:gd name="T5" fmla="*/ 0 h 143"/>
                <a:gd name="T6" fmla="*/ 39 w 178"/>
                <a:gd name="T7" fmla="*/ 0 h 143"/>
                <a:gd name="T8" fmla="*/ 37 w 178"/>
                <a:gd name="T9" fmla="*/ 0 h 143"/>
                <a:gd name="T10" fmla="*/ 33 w 178"/>
                <a:gd name="T11" fmla="*/ 0 h 143"/>
                <a:gd name="T12" fmla="*/ 29 w 178"/>
                <a:gd name="T13" fmla="*/ 0 h 143"/>
                <a:gd name="T14" fmla="*/ 24 w 178"/>
                <a:gd name="T15" fmla="*/ 0 h 143"/>
                <a:gd name="T16" fmla="*/ 20 w 178"/>
                <a:gd name="T17" fmla="*/ 1 h 143"/>
                <a:gd name="T18" fmla="*/ 15 w 178"/>
                <a:gd name="T19" fmla="*/ 1 h 143"/>
                <a:gd name="T20" fmla="*/ 11 w 178"/>
                <a:gd name="T21" fmla="*/ 3 h 143"/>
                <a:gd name="T22" fmla="*/ 7 w 178"/>
                <a:gd name="T23" fmla="*/ 4 h 143"/>
                <a:gd name="T24" fmla="*/ 5 w 178"/>
                <a:gd name="T25" fmla="*/ 6 h 143"/>
                <a:gd name="T26" fmla="*/ 2 w 178"/>
                <a:gd name="T27" fmla="*/ 9 h 143"/>
                <a:gd name="T28" fmla="*/ 1 w 178"/>
                <a:gd name="T29" fmla="*/ 12 h 143"/>
                <a:gd name="T30" fmla="*/ 0 w 178"/>
                <a:gd name="T31" fmla="*/ 16 h 143"/>
                <a:gd name="T32" fmla="*/ 1 w 178"/>
                <a:gd name="T33" fmla="*/ 20 h 143"/>
                <a:gd name="T34" fmla="*/ 3 w 178"/>
                <a:gd name="T35" fmla="*/ 26 h 143"/>
                <a:gd name="T36" fmla="*/ 11 w 178"/>
                <a:gd name="T37" fmla="*/ 33 h 143"/>
                <a:gd name="T38" fmla="*/ 18 w 178"/>
                <a:gd name="T39" fmla="*/ 35 h 143"/>
                <a:gd name="T40" fmla="*/ 24 w 178"/>
                <a:gd name="T41" fmla="*/ 33 h 143"/>
                <a:gd name="T42" fmla="*/ 30 w 178"/>
                <a:gd name="T43" fmla="*/ 27 h 143"/>
                <a:gd name="T44" fmla="*/ 37 w 178"/>
                <a:gd name="T45" fmla="*/ 20 h 143"/>
                <a:gd name="T46" fmla="*/ 41 w 178"/>
                <a:gd name="T47" fmla="*/ 13 h 143"/>
                <a:gd name="T48" fmla="*/ 44 w 178"/>
                <a:gd name="T49" fmla="*/ 8 h 143"/>
                <a:gd name="T50" fmla="*/ 45 w 178"/>
                <a:gd name="T51" fmla="*/ 6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148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20 w 132"/>
                <a:gd name="T1" fmla="*/ 0 h 181"/>
                <a:gd name="T2" fmla="*/ 13 w 132"/>
                <a:gd name="T3" fmla="*/ 0 h 181"/>
                <a:gd name="T4" fmla="*/ 11 w 132"/>
                <a:gd name="T5" fmla="*/ 2 h 181"/>
                <a:gd name="T6" fmla="*/ 8 w 132"/>
                <a:gd name="T7" fmla="*/ 7 h 181"/>
                <a:gd name="T8" fmla="*/ 5 w 132"/>
                <a:gd name="T9" fmla="*/ 14 h 181"/>
                <a:gd name="T10" fmla="*/ 1 w 132"/>
                <a:gd name="T11" fmla="*/ 22 h 181"/>
                <a:gd name="T12" fmla="*/ 0 w 132"/>
                <a:gd name="T13" fmla="*/ 30 h 181"/>
                <a:gd name="T14" fmla="*/ 1 w 132"/>
                <a:gd name="T15" fmla="*/ 38 h 181"/>
                <a:gd name="T16" fmla="*/ 6 w 132"/>
                <a:gd name="T17" fmla="*/ 43 h 181"/>
                <a:gd name="T18" fmla="*/ 16 w 132"/>
                <a:gd name="T19" fmla="*/ 45 h 181"/>
                <a:gd name="T20" fmla="*/ 26 w 132"/>
                <a:gd name="T21" fmla="*/ 43 h 181"/>
                <a:gd name="T22" fmla="*/ 31 w 132"/>
                <a:gd name="T23" fmla="*/ 38 h 181"/>
                <a:gd name="T24" fmla="*/ 33 w 132"/>
                <a:gd name="T25" fmla="*/ 30 h 181"/>
                <a:gd name="T26" fmla="*/ 31 w 132"/>
                <a:gd name="T27" fmla="*/ 22 h 181"/>
                <a:gd name="T28" fmla="*/ 28 w 132"/>
                <a:gd name="T29" fmla="*/ 14 h 181"/>
                <a:gd name="T30" fmla="*/ 24 w 132"/>
                <a:gd name="T31" fmla="*/ 7 h 181"/>
                <a:gd name="T32" fmla="*/ 21 w 132"/>
                <a:gd name="T33" fmla="*/ 2 h 181"/>
                <a:gd name="T34" fmla="*/ 20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149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3 w 177"/>
                <a:gd name="T1" fmla="*/ 1 h 144"/>
                <a:gd name="T2" fmla="*/ 0 w 177"/>
                <a:gd name="T3" fmla="*/ 6 h 144"/>
                <a:gd name="T4" fmla="*/ 1 w 177"/>
                <a:gd name="T5" fmla="*/ 9 h 144"/>
                <a:gd name="T6" fmla="*/ 4 w 177"/>
                <a:gd name="T7" fmla="*/ 13 h 144"/>
                <a:gd name="T8" fmla="*/ 8 w 177"/>
                <a:gd name="T9" fmla="*/ 20 h 144"/>
                <a:gd name="T10" fmla="*/ 14 w 177"/>
                <a:gd name="T11" fmla="*/ 27 h 144"/>
                <a:gd name="T12" fmla="*/ 20 w 177"/>
                <a:gd name="T13" fmla="*/ 33 h 144"/>
                <a:gd name="T14" fmla="*/ 27 w 177"/>
                <a:gd name="T15" fmla="*/ 36 h 144"/>
                <a:gd name="T16" fmla="*/ 34 w 177"/>
                <a:gd name="T17" fmla="*/ 35 h 144"/>
                <a:gd name="T18" fmla="*/ 41 w 177"/>
                <a:gd name="T19" fmla="*/ 26 h 144"/>
                <a:gd name="T20" fmla="*/ 43 w 177"/>
                <a:gd name="T21" fmla="*/ 21 h 144"/>
                <a:gd name="T22" fmla="*/ 44 w 177"/>
                <a:gd name="T23" fmla="*/ 17 h 144"/>
                <a:gd name="T24" fmla="*/ 44 w 177"/>
                <a:gd name="T25" fmla="*/ 12 h 144"/>
                <a:gd name="T26" fmla="*/ 42 w 177"/>
                <a:gd name="T27" fmla="*/ 9 h 144"/>
                <a:gd name="T28" fmla="*/ 40 w 177"/>
                <a:gd name="T29" fmla="*/ 6 h 144"/>
                <a:gd name="T30" fmla="*/ 36 w 177"/>
                <a:gd name="T31" fmla="*/ 5 h 144"/>
                <a:gd name="T32" fmla="*/ 33 w 177"/>
                <a:gd name="T33" fmla="*/ 3 h 144"/>
                <a:gd name="T34" fmla="*/ 29 w 177"/>
                <a:gd name="T35" fmla="*/ 2 h 144"/>
                <a:gd name="T36" fmla="*/ 24 w 177"/>
                <a:gd name="T37" fmla="*/ 1 h 144"/>
                <a:gd name="T38" fmla="*/ 20 w 177"/>
                <a:gd name="T39" fmla="*/ 1 h 144"/>
                <a:gd name="T40" fmla="*/ 15 w 177"/>
                <a:gd name="T41" fmla="*/ 1 h 144"/>
                <a:gd name="T42" fmla="*/ 12 w 177"/>
                <a:gd name="T43" fmla="*/ 0 h 144"/>
                <a:gd name="T44" fmla="*/ 8 w 177"/>
                <a:gd name="T45" fmla="*/ 0 h 144"/>
                <a:gd name="T46" fmla="*/ 6 w 177"/>
                <a:gd name="T47" fmla="*/ 1 h 144"/>
                <a:gd name="T48" fmla="*/ 4 w 177"/>
                <a:gd name="T49" fmla="*/ 1 h 144"/>
                <a:gd name="T50" fmla="*/ 3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150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29 h 143"/>
                <a:gd name="T2" fmla="*/ 3 w 180"/>
                <a:gd name="T3" fmla="*/ 36 h 143"/>
                <a:gd name="T4" fmla="*/ 5 w 180"/>
                <a:gd name="T5" fmla="*/ 36 h 143"/>
                <a:gd name="T6" fmla="*/ 6 w 180"/>
                <a:gd name="T7" fmla="*/ 36 h 143"/>
                <a:gd name="T8" fmla="*/ 9 w 180"/>
                <a:gd name="T9" fmla="*/ 36 h 143"/>
                <a:gd name="T10" fmla="*/ 12 w 180"/>
                <a:gd name="T11" fmla="*/ 36 h 143"/>
                <a:gd name="T12" fmla="*/ 15 w 180"/>
                <a:gd name="T13" fmla="*/ 36 h 143"/>
                <a:gd name="T14" fmla="*/ 20 w 180"/>
                <a:gd name="T15" fmla="*/ 36 h 143"/>
                <a:gd name="T16" fmla="*/ 24 w 180"/>
                <a:gd name="T17" fmla="*/ 35 h 143"/>
                <a:gd name="T18" fmla="*/ 29 w 180"/>
                <a:gd name="T19" fmla="*/ 34 h 143"/>
                <a:gd name="T20" fmla="*/ 34 w 180"/>
                <a:gd name="T21" fmla="*/ 33 h 143"/>
                <a:gd name="T22" fmla="*/ 37 w 180"/>
                <a:gd name="T23" fmla="*/ 32 h 143"/>
                <a:gd name="T24" fmla="*/ 41 w 180"/>
                <a:gd name="T25" fmla="*/ 30 h 143"/>
                <a:gd name="T26" fmla="*/ 43 w 180"/>
                <a:gd name="T27" fmla="*/ 27 h 143"/>
                <a:gd name="T28" fmla="*/ 45 w 180"/>
                <a:gd name="T29" fmla="*/ 24 h 143"/>
                <a:gd name="T30" fmla="*/ 45 w 180"/>
                <a:gd name="T31" fmla="*/ 20 h 143"/>
                <a:gd name="T32" fmla="*/ 44 w 180"/>
                <a:gd name="T33" fmla="*/ 15 h 143"/>
                <a:gd name="T34" fmla="*/ 42 w 180"/>
                <a:gd name="T35" fmla="*/ 10 h 143"/>
                <a:gd name="T36" fmla="*/ 35 w 180"/>
                <a:gd name="T37" fmla="*/ 2 h 143"/>
                <a:gd name="T38" fmla="*/ 27 w 180"/>
                <a:gd name="T39" fmla="*/ 0 h 143"/>
                <a:gd name="T40" fmla="*/ 21 w 180"/>
                <a:gd name="T41" fmla="*/ 3 h 143"/>
                <a:gd name="T42" fmla="*/ 14 w 180"/>
                <a:gd name="T43" fmla="*/ 8 h 143"/>
                <a:gd name="T44" fmla="*/ 9 w 180"/>
                <a:gd name="T45" fmla="*/ 15 h 143"/>
                <a:gd name="T46" fmla="*/ 4 w 180"/>
                <a:gd name="T47" fmla="*/ 22 h 143"/>
                <a:gd name="T48" fmla="*/ 1 w 180"/>
                <a:gd name="T49" fmla="*/ 27 h 143"/>
                <a:gd name="T50" fmla="*/ 0 w 180"/>
                <a:gd name="T51" fmla="*/ 29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151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6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5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6 h 24"/>
                <a:gd name="T30" fmla="*/ 5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152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153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5 w 52"/>
                <a:gd name="T1" fmla="*/ 19 h 73"/>
                <a:gd name="T2" fmla="*/ 7 w 52"/>
                <a:gd name="T3" fmla="*/ 19 h 73"/>
                <a:gd name="T4" fmla="*/ 9 w 52"/>
                <a:gd name="T5" fmla="*/ 18 h 73"/>
                <a:gd name="T6" fmla="*/ 10 w 52"/>
                <a:gd name="T7" fmla="*/ 16 h 73"/>
                <a:gd name="T8" fmla="*/ 11 w 52"/>
                <a:gd name="T9" fmla="*/ 13 h 73"/>
                <a:gd name="T10" fmla="*/ 13 w 52"/>
                <a:gd name="T11" fmla="*/ 9 h 73"/>
                <a:gd name="T12" fmla="*/ 13 w 52"/>
                <a:gd name="T13" fmla="*/ 6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6 h 73"/>
                <a:gd name="T26" fmla="*/ 1 w 52"/>
                <a:gd name="T27" fmla="*/ 9 h 73"/>
                <a:gd name="T28" fmla="*/ 2 w 52"/>
                <a:gd name="T29" fmla="*/ 13 h 73"/>
                <a:gd name="T30" fmla="*/ 3 w 52"/>
                <a:gd name="T31" fmla="*/ 16 h 73"/>
                <a:gd name="T32" fmla="*/ 5 w 52"/>
                <a:gd name="T33" fmla="*/ 18 h 73"/>
                <a:gd name="T34" fmla="*/ 5 w 52"/>
                <a:gd name="T35" fmla="*/ 19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154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7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5 h 58"/>
                <a:gd name="T20" fmla="*/ 0 w 71"/>
                <a:gd name="T21" fmla="*/ 9 h 58"/>
                <a:gd name="T22" fmla="*/ 1 w 71"/>
                <a:gd name="T23" fmla="*/ 11 h 58"/>
                <a:gd name="T24" fmla="*/ 3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3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155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8 w 71"/>
                <a:gd name="T1" fmla="*/ 2 h 57"/>
                <a:gd name="T2" fmla="*/ 17 w 71"/>
                <a:gd name="T3" fmla="*/ 0 h 57"/>
                <a:gd name="T4" fmla="*/ 16 w 71"/>
                <a:gd name="T5" fmla="*/ 0 h 57"/>
                <a:gd name="T6" fmla="*/ 14 w 71"/>
                <a:gd name="T7" fmla="*/ 0 h 57"/>
                <a:gd name="T8" fmla="*/ 10 w 71"/>
                <a:gd name="T9" fmla="*/ 0 h 57"/>
                <a:gd name="T10" fmla="*/ 7 w 71"/>
                <a:gd name="T11" fmla="*/ 0 h 57"/>
                <a:gd name="T12" fmla="*/ 4 w 71"/>
                <a:gd name="T13" fmla="*/ 1 h 57"/>
                <a:gd name="T14" fmla="*/ 1 w 71"/>
                <a:gd name="T15" fmla="*/ 3 h 57"/>
                <a:gd name="T16" fmla="*/ 0 w 71"/>
                <a:gd name="T17" fmla="*/ 6 h 57"/>
                <a:gd name="T18" fmla="*/ 2 w 71"/>
                <a:gd name="T19" fmla="*/ 10 h 57"/>
                <a:gd name="T20" fmla="*/ 4 w 71"/>
                <a:gd name="T21" fmla="*/ 13 h 57"/>
                <a:gd name="T22" fmla="*/ 7 w 71"/>
                <a:gd name="T23" fmla="*/ 14 h 57"/>
                <a:gd name="T24" fmla="*/ 10 w 71"/>
                <a:gd name="T25" fmla="*/ 13 h 57"/>
                <a:gd name="T26" fmla="*/ 13 w 71"/>
                <a:gd name="T27" fmla="*/ 11 h 57"/>
                <a:gd name="T28" fmla="*/ 15 w 71"/>
                <a:gd name="T29" fmla="*/ 8 h 57"/>
                <a:gd name="T30" fmla="*/ 16 w 71"/>
                <a:gd name="T31" fmla="*/ 5 h 57"/>
                <a:gd name="T32" fmla="*/ 18 w 71"/>
                <a:gd name="T33" fmla="*/ 3 h 57"/>
                <a:gd name="T34" fmla="*/ 18 w 71"/>
                <a:gd name="T35" fmla="*/ 2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156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8 w 52"/>
                <a:gd name="T1" fmla="*/ 0 h 73"/>
                <a:gd name="T2" fmla="*/ 5 w 52"/>
                <a:gd name="T3" fmla="*/ 0 h 73"/>
                <a:gd name="T4" fmla="*/ 5 w 52"/>
                <a:gd name="T5" fmla="*/ 1 h 73"/>
                <a:gd name="T6" fmla="*/ 3 w 52"/>
                <a:gd name="T7" fmla="*/ 3 h 73"/>
                <a:gd name="T8" fmla="*/ 2 w 52"/>
                <a:gd name="T9" fmla="*/ 5 h 73"/>
                <a:gd name="T10" fmla="*/ 1 w 52"/>
                <a:gd name="T11" fmla="*/ 9 h 73"/>
                <a:gd name="T12" fmla="*/ 0 w 52"/>
                <a:gd name="T13" fmla="*/ 12 h 73"/>
                <a:gd name="T14" fmla="*/ 1 w 52"/>
                <a:gd name="T15" fmla="*/ 15 h 73"/>
                <a:gd name="T16" fmla="*/ 3 w 52"/>
                <a:gd name="T17" fmla="*/ 17 h 73"/>
                <a:gd name="T18" fmla="*/ 7 w 52"/>
                <a:gd name="T19" fmla="*/ 18 h 73"/>
                <a:gd name="T20" fmla="*/ 11 w 52"/>
                <a:gd name="T21" fmla="*/ 17 h 73"/>
                <a:gd name="T22" fmla="*/ 13 w 52"/>
                <a:gd name="T23" fmla="*/ 15 h 73"/>
                <a:gd name="T24" fmla="*/ 13 w 52"/>
                <a:gd name="T25" fmla="*/ 12 h 73"/>
                <a:gd name="T26" fmla="*/ 13 w 52"/>
                <a:gd name="T27" fmla="*/ 9 h 73"/>
                <a:gd name="T28" fmla="*/ 12 w 52"/>
                <a:gd name="T29" fmla="*/ 5 h 73"/>
                <a:gd name="T30" fmla="*/ 10 w 52"/>
                <a:gd name="T31" fmla="*/ 3 h 73"/>
                <a:gd name="T32" fmla="*/ 9 w 52"/>
                <a:gd name="T33" fmla="*/ 1 h 73"/>
                <a:gd name="T34" fmla="*/ 8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157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2 w 71"/>
                <a:gd name="T1" fmla="*/ 0 h 57"/>
                <a:gd name="T2" fmla="*/ 0 w 71"/>
                <a:gd name="T3" fmla="*/ 2 h 57"/>
                <a:gd name="T4" fmla="*/ 1 w 71"/>
                <a:gd name="T5" fmla="*/ 3 h 57"/>
                <a:gd name="T6" fmla="*/ 2 w 71"/>
                <a:gd name="T7" fmla="*/ 5 h 57"/>
                <a:gd name="T8" fmla="*/ 4 w 71"/>
                <a:gd name="T9" fmla="*/ 8 h 57"/>
                <a:gd name="T10" fmla="*/ 6 w 71"/>
                <a:gd name="T11" fmla="*/ 11 h 57"/>
                <a:gd name="T12" fmla="*/ 8 w 71"/>
                <a:gd name="T13" fmla="*/ 13 h 57"/>
                <a:gd name="T14" fmla="*/ 11 w 71"/>
                <a:gd name="T15" fmla="*/ 14 h 57"/>
                <a:gd name="T16" fmla="*/ 14 w 71"/>
                <a:gd name="T17" fmla="*/ 13 h 57"/>
                <a:gd name="T18" fmla="*/ 17 w 71"/>
                <a:gd name="T19" fmla="*/ 10 h 57"/>
                <a:gd name="T20" fmla="*/ 18 w 71"/>
                <a:gd name="T21" fmla="*/ 6 h 57"/>
                <a:gd name="T22" fmla="*/ 17 w 71"/>
                <a:gd name="T23" fmla="*/ 3 h 57"/>
                <a:gd name="T24" fmla="*/ 15 w 71"/>
                <a:gd name="T25" fmla="*/ 1 h 57"/>
                <a:gd name="T26" fmla="*/ 12 w 71"/>
                <a:gd name="T27" fmla="*/ 0 h 57"/>
                <a:gd name="T28" fmla="*/ 8 w 71"/>
                <a:gd name="T29" fmla="*/ 0 h 57"/>
                <a:gd name="T30" fmla="*/ 5 w 71"/>
                <a:gd name="T31" fmla="*/ 0 h 57"/>
                <a:gd name="T32" fmla="*/ 3 w 71"/>
                <a:gd name="T33" fmla="*/ 0 h 57"/>
                <a:gd name="T34" fmla="*/ 2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158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11 h 57"/>
                <a:gd name="T2" fmla="*/ 2 w 71"/>
                <a:gd name="T3" fmla="*/ 14 h 57"/>
                <a:gd name="T4" fmla="*/ 3 w 71"/>
                <a:gd name="T5" fmla="*/ 14 h 57"/>
                <a:gd name="T6" fmla="*/ 5 w 71"/>
                <a:gd name="T7" fmla="*/ 14 h 57"/>
                <a:gd name="T8" fmla="*/ 8 w 71"/>
                <a:gd name="T9" fmla="*/ 14 h 57"/>
                <a:gd name="T10" fmla="*/ 12 w 71"/>
                <a:gd name="T11" fmla="*/ 13 h 57"/>
                <a:gd name="T12" fmla="*/ 15 w 71"/>
                <a:gd name="T13" fmla="*/ 12 h 57"/>
                <a:gd name="T14" fmla="*/ 17 w 71"/>
                <a:gd name="T15" fmla="*/ 10 h 57"/>
                <a:gd name="T16" fmla="*/ 18 w 71"/>
                <a:gd name="T17" fmla="*/ 8 h 57"/>
                <a:gd name="T18" fmla="*/ 17 w 71"/>
                <a:gd name="T19" fmla="*/ 4 h 57"/>
                <a:gd name="T20" fmla="*/ 14 w 71"/>
                <a:gd name="T21" fmla="*/ 1 h 57"/>
                <a:gd name="T22" fmla="*/ 11 w 71"/>
                <a:gd name="T23" fmla="*/ 0 h 57"/>
                <a:gd name="T24" fmla="*/ 8 w 71"/>
                <a:gd name="T25" fmla="*/ 1 h 57"/>
                <a:gd name="T26" fmla="*/ 6 w 71"/>
                <a:gd name="T27" fmla="*/ 3 h 57"/>
                <a:gd name="T28" fmla="*/ 4 w 71"/>
                <a:gd name="T29" fmla="*/ 5 h 57"/>
                <a:gd name="T30" fmla="*/ 2 w 71"/>
                <a:gd name="T31" fmla="*/ 8 h 57"/>
                <a:gd name="T32" fmla="*/ 1 w 71"/>
                <a:gd name="T33" fmla="*/ 10 h 57"/>
                <a:gd name="T34" fmla="*/ 0 w 71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159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3 w 24"/>
                <a:gd name="T1" fmla="*/ 6 h 24"/>
                <a:gd name="T2" fmla="*/ 2 w 24"/>
                <a:gd name="T3" fmla="*/ 6 h 24"/>
                <a:gd name="T4" fmla="*/ 1 w 24"/>
                <a:gd name="T5" fmla="*/ 5 h 24"/>
                <a:gd name="T6" fmla="*/ 1 w 24"/>
                <a:gd name="T7" fmla="*/ 4 h 24"/>
                <a:gd name="T8" fmla="*/ 0 w 24"/>
                <a:gd name="T9" fmla="*/ 3 h 24"/>
                <a:gd name="T10" fmla="*/ 1 w 24"/>
                <a:gd name="T11" fmla="*/ 2 h 24"/>
                <a:gd name="T12" fmla="*/ 1 w 24"/>
                <a:gd name="T13" fmla="*/ 1 h 24"/>
                <a:gd name="T14" fmla="*/ 2 w 24"/>
                <a:gd name="T15" fmla="*/ 1 h 24"/>
                <a:gd name="T16" fmla="*/ 3 w 24"/>
                <a:gd name="T17" fmla="*/ 0 h 24"/>
                <a:gd name="T18" fmla="*/ 4 w 24"/>
                <a:gd name="T19" fmla="*/ 1 h 24"/>
                <a:gd name="T20" fmla="*/ 5 w 24"/>
                <a:gd name="T21" fmla="*/ 1 h 24"/>
                <a:gd name="T22" fmla="*/ 6 w 24"/>
                <a:gd name="T23" fmla="*/ 2 h 24"/>
                <a:gd name="T24" fmla="*/ 6 w 24"/>
                <a:gd name="T25" fmla="*/ 3 h 24"/>
                <a:gd name="T26" fmla="*/ 6 w 24"/>
                <a:gd name="T27" fmla="*/ 4 h 24"/>
                <a:gd name="T28" fmla="*/ 5 w 24"/>
                <a:gd name="T29" fmla="*/ 5 h 24"/>
                <a:gd name="T30" fmla="*/ 4 w 24"/>
                <a:gd name="T31" fmla="*/ 6 h 24"/>
                <a:gd name="T32" fmla="*/ 3 w 24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160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161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4 w 53"/>
                <a:gd name="T1" fmla="*/ 18 h 73"/>
                <a:gd name="T2" fmla="*/ 8 w 53"/>
                <a:gd name="T3" fmla="*/ 18 h 73"/>
                <a:gd name="T4" fmla="*/ 8 w 53"/>
                <a:gd name="T5" fmla="*/ 17 h 73"/>
                <a:gd name="T6" fmla="*/ 9 w 53"/>
                <a:gd name="T7" fmla="*/ 15 h 73"/>
                <a:gd name="T8" fmla="*/ 11 w 53"/>
                <a:gd name="T9" fmla="*/ 12 h 73"/>
                <a:gd name="T10" fmla="*/ 12 w 53"/>
                <a:gd name="T11" fmla="*/ 9 h 73"/>
                <a:gd name="T12" fmla="*/ 13 w 53"/>
                <a:gd name="T13" fmla="*/ 5 h 73"/>
                <a:gd name="T14" fmla="*/ 12 w 53"/>
                <a:gd name="T15" fmla="*/ 3 h 73"/>
                <a:gd name="T16" fmla="*/ 10 w 53"/>
                <a:gd name="T17" fmla="*/ 1 h 73"/>
                <a:gd name="T18" fmla="*/ 6 w 53"/>
                <a:gd name="T19" fmla="*/ 0 h 73"/>
                <a:gd name="T20" fmla="*/ 2 w 53"/>
                <a:gd name="T21" fmla="*/ 1 h 73"/>
                <a:gd name="T22" fmla="*/ 0 w 53"/>
                <a:gd name="T23" fmla="*/ 3 h 73"/>
                <a:gd name="T24" fmla="*/ 0 w 53"/>
                <a:gd name="T25" fmla="*/ 5 h 73"/>
                <a:gd name="T26" fmla="*/ 0 w 53"/>
                <a:gd name="T27" fmla="*/ 9 h 73"/>
                <a:gd name="T28" fmla="*/ 1 w 53"/>
                <a:gd name="T29" fmla="*/ 12 h 73"/>
                <a:gd name="T30" fmla="*/ 3 w 53"/>
                <a:gd name="T31" fmla="*/ 15 h 73"/>
                <a:gd name="T32" fmla="*/ 4 w 53"/>
                <a:gd name="T33" fmla="*/ 17 h 73"/>
                <a:gd name="T34" fmla="*/ 4 w 53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162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7 w 71"/>
                <a:gd name="T1" fmla="*/ 15 h 58"/>
                <a:gd name="T2" fmla="*/ 18 w 71"/>
                <a:gd name="T3" fmla="*/ 12 h 58"/>
                <a:gd name="T4" fmla="*/ 18 w 71"/>
                <a:gd name="T5" fmla="*/ 11 h 58"/>
                <a:gd name="T6" fmla="*/ 16 w 71"/>
                <a:gd name="T7" fmla="*/ 9 h 58"/>
                <a:gd name="T8" fmla="*/ 15 w 71"/>
                <a:gd name="T9" fmla="*/ 6 h 58"/>
                <a:gd name="T10" fmla="*/ 13 w 71"/>
                <a:gd name="T11" fmla="*/ 4 h 58"/>
                <a:gd name="T12" fmla="*/ 10 w 71"/>
                <a:gd name="T13" fmla="*/ 2 h 58"/>
                <a:gd name="T14" fmla="*/ 7 w 71"/>
                <a:gd name="T15" fmla="*/ 0 h 58"/>
                <a:gd name="T16" fmla="*/ 4 w 71"/>
                <a:gd name="T17" fmla="*/ 1 h 58"/>
                <a:gd name="T18" fmla="*/ 2 w 71"/>
                <a:gd name="T19" fmla="*/ 4 h 58"/>
                <a:gd name="T20" fmla="*/ 0 w 71"/>
                <a:gd name="T21" fmla="*/ 8 h 58"/>
                <a:gd name="T22" fmla="*/ 1 w 71"/>
                <a:gd name="T23" fmla="*/ 11 h 58"/>
                <a:gd name="T24" fmla="*/ 4 w 71"/>
                <a:gd name="T25" fmla="*/ 13 h 58"/>
                <a:gd name="T26" fmla="*/ 7 w 71"/>
                <a:gd name="T27" fmla="*/ 14 h 58"/>
                <a:gd name="T28" fmla="*/ 10 w 71"/>
                <a:gd name="T29" fmla="*/ 15 h 58"/>
                <a:gd name="T30" fmla="*/ 14 w 71"/>
                <a:gd name="T31" fmla="*/ 15 h 58"/>
                <a:gd name="T32" fmla="*/ 16 w 71"/>
                <a:gd name="T33" fmla="*/ 15 h 58"/>
                <a:gd name="T34" fmla="*/ 17 w 71"/>
                <a:gd name="T35" fmla="*/ 15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163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9 w 72"/>
                <a:gd name="T1" fmla="*/ 3 h 56"/>
                <a:gd name="T2" fmla="*/ 17 w 72"/>
                <a:gd name="T3" fmla="*/ 0 h 56"/>
                <a:gd name="T4" fmla="*/ 16 w 72"/>
                <a:gd name="T5" fmla="*/ 0 h 56"/>
                <a:gd name="T6" fmla="*/ 14 w 72"/>
                <a:gd name="T7" fmla="*/ 0 h 56"/>
                <a:gd name="T8" fmla="*/ 11 w 72"/>
                <a:gd name="T9" fmla="*/ 0 h 56"/>
                <a:gd name="T10" fmla="*/ 7 w 72"/>
                <a:gd name="T11" fmla="*/ 1 h 56"/>
                <a:gd name="T12" fmla="*/ 4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2 w 72"/>
                <a:gd name="T19" fmla="*/ 11 h 56"/>
                <a:gd name="T20" fmla="*/ 5 w 72"/>
                <a:gd name="T21" fmla="*/ 14 h 56"/>
                <a:gd name="T22" fmla="*/ 8 w 72"/>
                <a:gd name="T23" fmla="*/ 14 h 56"/>
                <a:gd name="T24" fmla="*/ 10 w 72"/>
                <a:gd name="T25" fmla="*/ 14 h 56"/>
                <a:gd name="T26" fmla="*/ 13 w 72"/>
                <a:gd name="T27" fmla="*/ 11 h 56"/>
                <a:gd name="T28" fmla="*/ 15 w 72"/>
                <a:gd name="T29" fmla="*/ 9 h 56"/>
                <a:gd name="T30" fmla="*/ 17 w 72"/>
                <a:gd name="T31" fmla="*/ 6 h 56"/>
                <a:gd name="T32" fmla="*/ 19 w 72"/>
                <a:gd name="T33" fmla="*/ 4 h 56"/>
                <a:gd name="T34" fmla="*/ 19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164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8 w 53"/>
                <a:gd name="T1" fmla="*/ 0 h 72"/>
                <a:gd name="T2" fmla="*/ 5 w 53"/>
                <a:gd name="T3" fmla="*/ 0 h 72"/>
                <a:gd name="T4" fmla="*/ 4 w 53"/>
                <a:gd name="T5" fmla="*/ 1 h 72"/>
                <a:gd name="T6" fmla="*/ 3 w 53"/>
                <a:gd name="T7" fmla="*/ 3 h 72"/>
                <a:gd name="T8" fmla="*/ 2 w 53"/>
                <a:gd name="T9" fmla="*/ 6 h 72"/>
                <a:gd name="T10" fmla="*/ 0 w 53"/>
                <a:gd name="T11" fmla="*/ 9 h 72"/>
                <a:gd name="T12" fmla="*/ 0 w 53"/>
                <a:gd name="T13" fmla="*/ 13 h 72"/>
                <a:gd name="T14" fmla="*/ 0 w 53"/>
                <a:gd name="T15" fmla="*/ 16 h 72"/>
                <a:gd name="T16" fmla="*/ 2 w 53"/>
                <a:gd name="T17" fmla="*/ 18 h 72"/>
                <a:gd name="T18" fmla="*/ 6 w 53"/>
                <a:gd name="T19" fmla="*/ 19 h 72"/>
                <a:gd name="T20" fmla="*/ 10 w 53"/>
                <a:gd name="T21" fmla="*/ 18 h 72"/>
                <a:gd name="T22" fmla="*/ 12 w 53"/>
                <a:gd name="T23" fmla="*/ 16 h 72"/>
                <a:gd name="T24" fmla="*/ 13 w 53"/>
                <a:gd name="T25" fmla="*/ 13 h 72"/>
                <a:gd name="T26" fmla="*/ 12 w 53"/>
                <a:gd name="T27" fmla="*/ 9 h 72"/>
                <a:gd name="T28" fmla="*/ 11 w 53"/>
                <a:gd name="T29" fmla="*/ 6 h 72"/>
                <a:gd name="T30" fmla="*/ 10 w 53"/>
                <a:gd name="T31" fmla="*/ 3 h 72"/>
                <a:gd name="T32" fmla="*/ 8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165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2 w 71"/>
                <a:gd name="T1" fmla="*/ 0 h 56"/>
                <a:gd name="T2" fmla="*/ 0 w 71"/>
                <a:gd name="T3" fmla="*/ 3 h 56"/>
                <a:gd name="T4" fmla="*/ 1 w 71"/>
                <a:gd name="T5" fmla="*/ 4 h 56"/>
                <a:gd name="T6" fmla="*/ 2 w 71"/>
                <a:gd name="T7" fmla="*/ 6 h 56"/>
                <a:gd name="T8" fmla="*/ 4 w 71"/>
                <a:gd name="T9" fmla="*/ 9 h 56"/>
                <a:gd name="T10" fmla="*/ 6 w 71"/>
                <a:gd name="T11" fmla="*/ 11 h 56"/>
                <a:gd name="T12" fmla="*/ 8 w 71"/>
                <a:gd name="T13" fmla="*/ 14 h 56"/>
                <a:gd name="T14" fmla="*/ 11 w 71"/>
                <a:gd name="T15" fmla="*/ 14 h 56"/>
                <a:gd name="T16" fmla="*/ 14 w 71"/>
                <a:gd name="T17" fmla="*/ 14 h 56"/>
                <a:gd name="T18" fmla="*/ 17 w 71"/>
                <a:gd name="T19" fmla="*/ 11 h 56"/>
                <a:gd name="T20" fmla="*/ 18 w 71"/>
                <a:gd name="T21" fmla="*/ 7 h 56"/>
                <a:gd name="T22" fmla="*/ 17 w 71"/>
                <a:gd name="T23" fmla="*/ 4 h 56"/>
                <a:gd name="T24" fmla="*/ 15 w 71"/>
                <a:gd name="T25" fmla="*/ 2 h 56"/>
                <a:gd name="T26" fmla="*/ 12 w 71"/>
                <a:gd name="T27" fmla="*/ 1 h 56"/>
                <a:gd name="T28" fmla="*/ 8 w 71"/>
                <a:gd name="T29" fmla="*/ 0 h 56"/>
                <a:gd name="T30" fmla="*/ 5 w 71"/>
                <a:gd name="T31" fmla="*/ 0 h 56"/>
                <a:gd name="T32" fmla="*/ 3 w 71"/>
                <a:gd name="T33" fmla="*/ 0 h 56"/>
                <a:gd name="T34" fmla="*/ 2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166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11 h 57"/>
                <a:gd name="T2" fmla="*/ 2 w 72"/>
                <a:gd name="T3" fmla="*/ 14 h 57"/>
                <a:gd name="T4" fmla="*/ 3 w 72"/>
                <a:gd name="T5" fmla="*/ 14 h 57"/>
                <a:gd name="T6" fmla="*/ 5 w 72"/>
                <a:gd name="T7" fmla="*/ 14 h 57"/>
                <a:gd name="T8" fmla="*/ 8 w 72"/>
                <a:gd name="T9" fmla="*/ 14 h 57"/>
                <a:gd name="T10" fmla="*/ 12 w 72"/>
                <a:gd name="T11" fmla="*/ 13 h 57"/>
                <a:gd name="T12" fmla="*/ 16 w 72"/>
                <a:gd name="T13" fmla="*/ 12 h 57"/>
                <a:gd name="T14" fmla="*/ 18 w 72"/>
                <a:gd name="T15" fmla="*/ 10 h 57"/>
                <a:gd name="T16" fmla="*/ 19 w 72"/>
                <a:gd name="T17" fmla="*/ 7 h 57"/>
                <a:gd name="T18" fmla="*/ 17 w 72"/>
                <a:gd name="T19" fmla="*/ 4 h 57"/>
                <a:gd name="T20" fmla="*/ 14 w 72"/>
                <a:gd name="T21" fmla="*/ 1 h 57"/>
                <a:gd name="T22" fmla="*/ 12 w 72"/>
                <a:gd name="T23" fmla="*/ 0 h 57"/>
                <a:gd name="T24" fmla="*/ 9 w 72"/>
                <a:gd name="T25" fmla="*/ 1 h 57"/>
                <a:gd name="T26" fmla="*/ 6 w 72"/>
                <a:gd name="T27" fmla="*/ 3 h 57"/>
                <a:gd name="T28" fmla="*/ 4 w 72"/>
                <a:gd name="T29" fmla="*/ 5 h 57"/>
                <a:gd name="T30" fmla="*/ 2 w 72"/>
                <a:gd name="T31" fmla="*/ 8 h 57"/>
                <a:gd name="T32" fmla="*/ 1 w 72"/>
                <a:gd name="T33" fmla="*/ 10 h 57"/>
                <a:gd name="T34" fmla="*/ 0 w 72"/>
                <a:gd name="T35" fmla="*/ 11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167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3 w 23"/>
                <a:gd name="T1" fmla="*/ 6 h 24"/>
                <a:gd name="T2" fmla="*/ 1 w 23"/>
                <a:gd name="T3" fmla="*/ 6 h 24"/>
                <a:gd name="T4" fmla="*/ 1 w 23"/>
                <a:gd name="T5" fmla="*/ 5 h 24"/>
                <a:gd name="T6" fmla="*/ 0 w 23"/>
                <a:gd name="T7" fmla="*/ 5 h 24"/>
                <a:gd name="T8" fmla="*/ 0 w 23"/>
                <a:gd name="T9" fmla="*/ 3 h 24"/>
                <a:gd name="T10" fmla="*/ 0 w 23"/>
                <a:gd name="T11" fmla="*/ 2 h 24"/>
                <a:gd name="T12" fmla="*/ 1 w 23"/>
                <a:gd name="T13" fmla="*/ 1 h 24"/>
                <a:gd name="T14" fmla="*/ 1 w 23"/>
                <a:gd name="T15" fmla="*/ 1 h 24"/>
                <a:gd name="T16" fmla="*/ 3 w 23"/>
                <a:gd name="T17" fmla="*/ 0 h 24"/>
                <a:gd name="T18" fmla="*/ 4 w 23"/>
                <a:gd name="T19" fmla="*/ 1 h 24"/>
                <a:gd name="T20" fmla="*/ 5 w 23"/>
                <a:gd name="T21" fmla="*/ 1 h 24"/>
                <a:gd name="T22" fmla="*/ 5 w 23"/>
                <a:gd name="T23" fmla="*/ 2 h 24"/>
                <a:gd name="T24" fmla="*/ 5 w 23"/>
                <a:gd name="T25" fmla="*/ 3 h 24"/>
                <a:gd name="T26" fmla="*/ 5 w 23"/>
                <a:gd name="T27" fmla="*/ 5 h 24"/>
                <a:gd name="T28" fmla="*/ 5 w 23"/>
                <a:gd name="T29" fmla="*/ 5 h 24"/>
                <a:gd name="T30" fmla="*/ 4 w 23"/>
                <a:gd name="T31" fmla="*/ 6 h 24"/>
                <a:gd name="T32" fmla="*/ 3 w 23"/>
                <a:gd name="T33" fmla="*/ 6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168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169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5 w 52"/>
                <a:gd name="T1" fmla="*/ 18 h 73"/>
                <a:gd name="T2" fmla="*/ 7 w 52"/>
                <a:gd name="T3" fmla="*/ 18 h 73"/>
                <a:gd name="T4" fmla="*/ 9 w 52"/>
                <a:gd name="T5" fmla="*/ 17 h 73"/>
                <a:gd name="T6" fmla="*/ 10 w 52"/>
                <a:gd name="T7" fmla="*/ 15 h 73"/>
                <a:gd name="T8" fmla="*/ 11 w 52"/>
                <a:gd name="T9" fmla="*/ 12 h 73"/>
                <a:gd name="T10" fmla="*/ 13 w 52"/>
                <a:gd name="T11" fmla="*/ 9 h 73"/>
                <a:gd name="T12" fmla="*/ 13 w 52"/>
                <a:gd name="T13" fmla="*/ 5 h 73"/>
                <a:gd name="T14" fmla="*/ 13 w 52"/>
                <a:gd name="T15" fmla="*/ 3 h 73"/>
                <a:gd name="T16" fmla="*/ 11 w 52"/>
                <a:gd name="T17" fmla="*/ 1 h 73"/>
                <a:gd name="T18" fmla="*/ 7 w 52"/>
                <a:gd name="T19" fmla="*/ 0 h 73"/>
                <a:gd name="T20" fmla="*/ 3 w 52"/>
                <a:gd name="T21" fmla="*/ 1 h 73"/>
                <a:gd name="T22" fmla="*/ 1 w 52"/>
                <a:gd name="T23" fmla="*/ 3 h 73"/>
                <a:gd name="T24" fmla="*/ 0 w 52"/>
                <a:gd name="T25" fmla="*/ 5 h 73"/>
                <a:gd name="T26" fmla="*/ 1 w 52"/>
                <a:gd name="T27" fmla="*/ 9 h 73"/>
                <a:gd name="T28" fmla="*/ 2 w 52"/>
                <a:gd name="T29" fmla="*/ 12 h 73"/>
                <a:gd name="T30" fmla="*/ 3 w 52"/>
                <a:gd name="T31" fmla="*/ 15 h 73"/>
                <a:gd name="T32" fmla="*/ 5 w 52"/>
                <a:gd name="T33" fmla="*/ 17 h 73"/>
                <a:gd name="T34" fmla="*/ 5 w 52"/>
                <a:gd name="T35" fmla="*/ 18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170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16 w 72"/>
                <a:gd name="T1" fmla="*/ 14 h 58"/>
                <a:gd name="T2" fmla="*/ 17 w 72"/>
                <a:gd name="T3" fmla="*/ 11 h 58"/>
                <a:gd name="T4" fmla="*/ 17 w 72"/>
                <a:gd name="T5" fmla="*/ 10 h 58"/>
                <a:gd name="T6" fmla="*/ 16 w 72"/>
                <a:gd name="T7" fmla="*/ 8 h 58"/>
                <a:gd name="T8" fmla="*/ 14 w 72"/>
                <a:gd name="T9" fmla="*/ 6 h 58"/>
                <a:gd name="T10" fmla="*/ 12 w 72"/>
                <a:gd name="T11" fmla="*/ 3 h 58"/>
                <a:gd name="T12" fmla="*/ 9 w 72"/>
                <a:gd name="T13" fmla="*/ 1 h 58"/>
                <a:gd name="T14" fmla="*/ 7 w 72"/>
                <a:gd name="T15" fmla="*/ 0 h 58"/>
                <a:gd name="T16" fmla="*/ 4 w 72"/>
                <a:gd name="T17" fmla="*/ 0 h 58"/>
                <a:gd name="T18" fmla="*/ 1 w 72"/>
                <a:gd name="T19" fmla="*/ 3 h 58"/>
                <a:gd name="T20" fmla="*/ 0 w 72"/>
                <a:gd name="T21" fmla="*/ 7 h 58"/>
                <a:gd name="T22" fmla="*/ 1 w 72"/>
                <a:gd name="T23" fmla="*/ 10 h 58"/>
                <a:gd name="T24" fmla="*/ 3 w 72"/>
                <a:gd name="T25" fmla="*/ 12 h 58"/>
                <a:gd name="T26" fmla="*/ 6 w 72"/>
                <a:gd name="T27" fmla="*/ 13 h 58"/>
                <a:gd name="T28" fmla="*/ 9 w 72"/>
                <a:gd name="T29" fmla="*/ 14 h 58"/>
                <a:gd name="T30" fmla="*/ 12 w 72"/>
                <a:gd name="T31" fmla="*/ 14 h 58"/>
                <a:gd name="T32" fmla="*/ 15 w 72"/>
                <a:gd name="T33" fmla="*/ 14 h 58"/>
                <a:gd name="T34" fmla="*/ 16 w 72"/>
                <a:gd name="T35" fmla="*/ 14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171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17 w 72"/>
                <a:gd name="T1" fmla="*/ 3 h 56"/>
                <a:gd name="T2" fmla="*/ 16 w 72"/>
                <a:gd name="T3" fmla="*/ 0 h 56"/>
                <a:gd name="T4" fmla="*/ 15 w 72"/>
                <a:gd name="T5" fmla="*/ 0 h 56"/>
                <a:gd name="T6" fmla="*/ 13 w 72"/>
                <a:gd name="T7" fmla="*/ 0 h 56"/>
                <a:gd name="T8" fmla="*/ 9 w 72"/>
                <a:gd name="T9" fmla="*/ 0 h 56"/>
                <a:gd name="T10" fmla="*/ 6 w 72"/>
                <a:gd name="T11" fmla="*/ 1 h 56"/>
                <a:gd name="T12" fmla="*/ 3 w 72"/>
                <a:gd name="T13" fmla="*/ 2 h 56"/>
                <a:gd name="T14" fmla="*/ 1 w 72"/>
                <a:gd name="T15" fmla="*/ 4 h 56"/>
                <a:gd name="T16" fmla="*/ 0 w 72"/>
                <a:gd name="T17" fmla="*/ 7 h 56"/>
                <a:gd name="T18" fmla="*/ 1 w 72"/>
                <a:gd name="T19" fmla="*/ 11 h 56"/>
                <a:gd name="T20" fmla="*/ 4 w 72"/>
                <a:gd name="T21" fmla="*/ 14 h 56"/>
                <a:gd name="T22" fmla="*/ 7 w 72"/>
                <a:gd name="T23" fmla="*/ 15 h 56"/>
                <a:gd name="T24" fmla="*/ 9 w 72"/>
                <a:gd name="T25" fmla="*/ 14 h 56"/>
                <a:gd name="T26" fmla="*/ 12 w 72"/>
                <a:gd name="T27" fmla="*/ 12 h 56"/>
                <a:gd name="T28" fmla="*/ 14 w 72"/>
                <a:gd name="T29" fmla="*/ 9 h 56"/>
                <a:gd name="T30" fmla="*/ 16 w 72"/>
                <a:gd name="T31" fmla="*/ 6 h 56"/>
                <a:gd name="T32" fmla="*/ 17 w 72"/>
                <a:gd name="T33" fmla="*/ 4 h 56"/>
                <a:gd name="T34" fmla="*/ 17 w 72"/>
                <a:gd name="T35" fmla="*/ 3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172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8 w 53"/>
                <a:gd name="T1" fmla="*/ 0 h 72"/>
                <a:gd name="T2" fmla="*/ 6 w 53"/>
                <a:gd name="T3" fmla="*/ 0 h 72"/>
                <a:gd name="T4" fmla="*/ 5 w 53"/>
                <a:gd name="T5" fmla="*/ 1 h 72"/>
                <a:gd name="T6" fmla="*/ 4 w 53"/>
                <a:gd name="T7" fmla="*/ 3 h 72"/>
                <a:gd name="T8" fmla="*/ 2 w 53"/>
                <a:gd name="T9" fmla="*/ 6 h 72"/>
                <a:gd name="T10" fmla="*/ 1 w 53"/>
                <a:gd name="T11" fmla="*/ 9 h 72"/>
                <a:gd name="T12" fmla="*/ 0 w 53"/>
                <a:gd name="T13" fmla="*/ 13 h 72"/>
                <a:gd name="T14" fmla="*/ 1 w 53"/>
                <a:gd name="T15" fmla="*/ 16 h 72"/>
                <a:gd name="T16" fmla="*/ 3 w 53"/>
                <a:gd name="T17" fmla="*/ 18 h 72"/>
                <a:gd name="T18" fmla="*/ 7 w 53"/>
                <a:gd name="T19" fmla="*/ 19 h 72"/>
                <a:gd name="T20" fmla="*/ 11 w 53"/>
                <a:gd name="T21" fmla="*/ 18 h 72"/>
                <a:gd name="T22" fmla="*/ 13 w 53"/>
                <a:gd name="T23" fmla="*/ 16 h 72"/>
                <a:gd name="T24" fmla="*/ 14 w 53"/>
                <a:gd name="T25" fmla="*/ 13 h 72"/>
                <a:gd name="T26" fmla="*/ 13 w 53"/>
                <a:gd name="T27" fmla="*/ 9 h 72"/>
                <a:gd name="T28" fmla="*/ 12 w 53"/>
                <a:gd name="T29" fmla="*/ 6 h 72"/>
                <a:gd name="T30" fmla="*/ 10 w 53"/>
                <a:gd name="T31" fmla="*/ 3 h 72"/>
                <a:gd name="T32" fmla="*/ 9 w 53"/>
                <a:gd name="T33" fmla="*/ 1 h 72"/>
                <a:gd name="T34" fmla="*/ 8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173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1 w 72"/>
                <a:gd name="T1" fmla="*/ 0 h 57"/>
                <a:gd name="T2" fmla="*/ 0 w 72"/>
                <a:gd name="T3" fmla="*/ 3 h 57"/>
                <a:gd name="T4" fmla="*/ 0 w 72"/>
                <a:gd name="T5" fmla="*/ 4 h 57"/>
                <a:gd name="T6" fmla="*/ 1 w 72"/>
                <a:gd name="T7" fmla="*/ 6 h 57"/>
                <a:gd name="T8" fmla="*/ 3 w 72"/>
                <a:gd name="T9" fmla="*/ 9 h 57"/>
                <a:gd name="T10" fmla="*/ 5 w 72"/>
                <a:gd name="T11" fmla="*/ 11 h 57"/>
                <a:gd name="T12" fmla="*/ 8 w 72"/>
                <a:gd name="T13" fmla="*/ 14 h 57"/>
                <a:gd name="T14" fmla="*/ 10 w 72"/>
                <a:gd name="T15" fmla="*/ 15 h 57"/>
                <a:gd name="T16" fmla="*/ 13 w 72"/>
                <a:gd name="T17" fmla="*/ 14 h 57"/>
                <a:gd name="T18" fmla="*/ 16 w 72"/>
                <a:gd name="T19" fmla="*/ 11 h 57"/>
                <a:gd name="T20" fmla="*/ 17 w 72"/>
                <a:gd name="T21" fmla="*/ 7 h 57"/>
                <a:gd name="T22" fmla="*/ 16 w 72"/>
                <a:gd name="T23" fmla="*/ 4 h 57"/>
                <a:gd name="T24" fmla="*/ 14 w 72"/>
                <a:gd name="T25" fmla="*/ 2 h 57"/>
                <a:gd name="T26" fmla="*/ 11 w 72"/>
                <a:gd name="T27" fmla="*/ 1 h 57"/>
                <a:gd name="T28" fmla="*/ 8 w 72"/>
                <a:gd name="T29" fmla="*/ 0 h 57"/>
                <a:gd name="T30" fmla="*/ 5 w 72"/>
                <a:gd name="T31" fmla="*/ 0 h 57"/>
                <a:gd name="T32" fmla="*/ 2 w 72"/>
                <a:gd name="T33" fmla="*/ 0 h 57"/>
                <a:gd name="T34" fmla="*/ 1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174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2 h 58"/>
                <a:gd name="T2" fmla="*/ 1 w 72"/>
                <a:gd name="T3" fmla="*/ 15 h 58"/>
                <a:gd name="T4" fmla="*/ 2 w 72"/>
                <a:gd name="T5" fmla="*/ 15 h 58"/>
                <a:gd name="T6" fmla="*/ 5 w 72"/>
                <a:gd name="T7" fmla="*/ 15 h 58"/>
                <a:gd name="T8" fmla="*/ 8 w 72"/>
                <a:gd name="T9" fmla="*/ 15 h 58"/>
                <a:gd name="T10" fmla="*/ 11 w 72"/>
                <a:gd name="T11" fmla="*/ 14 h 58"/>
                <a:gd name="T12" fmla="*/ 14 w 72"/>
                <a:gd name="T13" fmla="*/ 13 h 58"/>
                <a:gd name="T14" fmla="*/ 16 w 72"/>
                <a:gd name="T15" fmla="*/ 11 h 58"/>
                <a:gd name="T16" fmla="*/ 17 w 72"/>
                <a:gd name="T17" fmla="*/ 8 h 58"/>
                <a:gd name="T18" fmla="*/ 16 w 72"/>
                <a:gd name="T19" fmla="*/ 4 h 58"/>
                <a:gd name="T20" fmla="*/ 13 w 72"/>
                <a:gd name="T21" fmla="*/ 1 h 58"/>
                <a:gd name="T22" fmla="*/ 10 w 72"/>
                <a:gd name="T23" fmla="*/ 0 h 58"/>
                <a:gd name="T24" fmla="*/ 8 w 72"/>
                <a:gd name="T25" fmla="*/ 2 h 58"/>
                <a:gd name="T26" fmla="*/ 5 w 72"/>
                <a:gd name="T27" fmla="*/ 4 h 58"/>
                <a:gd name="T28" fmla="*/ 3 w 72"/>
                <a:gd name="T29" fmla="*/ 6 h 58"/>
                <a:gd name="T30" fmla="*/ 1 w 72"/>
                <a:gd name="T31" fmla="*/ 9 h 58"/>
                <a:gd name="T32" fmla="*/ 0 w 72"/>
                <a:gd name="T33" fmla="*/ 11 h 58"/>
                <a:gd name="T34" fmla="*/ 0 w 72"/>
                <a:gd name="T35" fmla="*/ 12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175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36 w 144"/>
                <a:gd name="T1" fmla="*/ 0 h 167"/>
                <a:gd name="T2" fmla="*/ 36 w 144"/>
                <a:gd name="T3" fmla="*/ 7 h 167"/>
                <a:gd name="T4" fmla="*/ 35 w 144"/>
                <a:gd name="T5" fmla="*/ 15 h 167"/>
                <a:gd name="T6" fmla="*/ 33 w 144"/>
                <a:gd name="T7" fmla="*/ 21 h 167"/>
                <a:gd name="T8" fmla="*/ 29 w 144"/>
                <a:gd name="T9" fmla="*/ 28 h 167"/>
                <a:gd name="T10" fmla="*/ 25 w 144"/>
                <a:gd name="T11" fmla="*/ 34 h 167"/>
                <a:gd name="T12" fmla="*/ 20 w 144"/>
                <a:gd name="T13" fmla="*/ 38 h 167"/>
                <a:gd name="T14" fmla="*/ 15 w 144"/>
                <a:gd name="T15" fmla="*/ 41 h 167"/>
                <a:gd name="T16" fmla="*/ 9 w 144"/>
                <a:gd name="T17" fmla="*/ 42 h 167"/>
                <a:gd name="T18" fmla="*/ 4 w 144"/>
                <a:gd name="T19" fmla="*/ 41 h 167"/>
                <a:gd name="T20" fmla="*/ 1 w 144"/>
                <a:gd name="T21" fmla="*/ 38 h 167"/>
                <a:gd name="T22" fmla="*/ 0 w 144"/>
                <a:gd name="T23" fmla="*/ 35 h 167"/>
                <a:gd name="T24" fmla="*/ 1 w 144"/>
                <a:gd name="T25" fmla="*/ 31 h 167"/>
                <a:gd name="T26" fmla="*/ 3 w 144"/>
                <a:gd name="T27" fmla="*/ 28 h 167"/>
                <a:gd name="T28" fmla="*/ 6 w 144"/>
                <a:gd name="T29" fmla="*/ 24 h 167"/>
                <a:gd name="T30" fmla="*/ 10 w 144"/>
                <a:gd name="T31" fmla="*/ 22 h 167"/>
                <a:gd name="T32" fmla="*/ 15 w 144"/>
                <a:gd name="T33" fmla="*/ 21 h 167"/>
                <a:gd name="T34" fmla="*/ 20 w 144"/>
                <a:gd name="T35" fmla="*/ 20 h 167"/>
                <a:gd name="T36" fmla="*/ 23 w 144"/>
                <a:gd name="T37" fmla="*/ 18 h 167"/>
                <a:gd name="T38" fmla="*/ 27 w 144"/>
                <a:gd name="T39" fmla="*/ 15 h 167"/>
                <a:gd name="T40" fmla="*/ 30 w 144"/>
                <a:gd name="T41" fmla="*/ 11 h 167"/>
                <a:gd name="T42" fmla="*/ 33 w 144"/>
                <a:gd name="T43" fmla="*/ 7 h 167"/>
                <a:gd name="T44" fmla="*/ 35 w 144"/>
                <a:gd name="T45" fmla="*/ 4 h 167"/>
                <a:gd name="T46" fmla="*/ 36 w 144"/>
                <a:gd name="T47" fmla="*/ 1 h 167"/>
                <a:gd name="T48" fmla="*/ 36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176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51 w 204"/>
                <a:gd name="T1" fmla="*/ 0 h 82"/>
                <a:gd name="T2" fmla="*/ 49 w 204"/>
                <a:gd name="T3" fmla="*/ 2 h 82"/>
                <a:gd name="T4" fmla="*/ 47 w 204"/>
                <a:gd name="T5" fmla="*/ 5 h 82"/>
                <a:gd name="T6" fmla="*/ 44 w 204"/>
                <a:gd name="T7" fmla="*/ 7 h 82"/>
                <a:gd name="T8" fmla="*/ 42 w 204"/>
                <a:gd name="T9" fmla="*/ 10 h 82"/>
                <a:gd name="T10" fmla="*/ 38 w 204"/>
                <a:gd name="T11" fmla="*/ 12 h 82"/>
                <a:gd name="T12" fmla="*/ 35 w 204"/>
                <a:gd name="T13" fmla="*/ 14 h 82"/>
                <a:gd name="T14" fmla="*/ 31 w 204"/>
                <a:gd name="T15" fmla="*/ 16 h 82"/>
                <a:gd name="T16" fmla="*/ 28 w 204"/>
                <a:gd name="T17" fmla="*/ 17 h 82"/>
                <a:gd name="T18" fmla="*/ 25 w 204"/>
                <a:gd name="T19" fmla="*/ 18 h 82"/>
                <a:gd name="T20" fmla="*/ 22 w 204"/>
                <a:gd name="T21" fmla="*/ 19 h 82"/>
                <a:gd name="T22" fmla="*/ 19 w 204"/>
                <a:gd name="T23" fmla="*/ 20 h 82"/>
                <a:gd name="T24" fmla="*/ 15 w 204"/>
                <a:gd name="T25" fmla="*/ 20 h 82"/>
                <a:gd name="T26" fmla="*/ 12 w 204"/>
                <a:gd name="T27" fmla="*/ 20 h 82"/>
                <a:gd name="T28" fmla="*/ 10 w 204"/>
                <a:gd name="T29" fmla="*/ 19 h 82"/>
                <a:gd name="T30" fmla="*/ 6 w 204"/>
                <a:gd name="T31" fmla="*/ 17 h 82"/>
                <a:gd name="T32" fmla="*/ 3 w 204"/>
                <a:gd name="T33" fmla="*/ 16 h 82"/>
                <a:gd name="T34" fmla="*/ 1 w 204"/>
                <a:gd name="T35" fmla="*/ 11 h 82"/>
                <a:gd name="T36" fmla="*/ 0 w 204"/>
                <a:gd name="T37" fmla="*/ 8 h 82"/>
                <a:gd name="T38" fmla="*/ 2 w 204"/>
                <a:gd name="T39" fmla="*/ 5 h 82"/>
                <a:gd name="T40" fmla="*/ 5 w 204"/>
                <a:gd name="T41" fmla="*/ 2 h 82"/>
                <a:gd name="T42" fmla="*/ 9 w 204"/>
                <a:gd name="T43" fmla="*/ 0 h 82"/>
                <a:gd name="T44" fmla="*/ 13 w 204"/>
                <a:gd name="T45" fmla="*/ 0 h 82"/>
                <a:gd name="T46" fmla="*/ 18 w 204"/>
                <a:gd name="T47" fmla="*/ 1 h 82"/>
                <a:gd name="T48" fmla="*/ 23 w 204"/>
                <a:gd name="T49" fmla="*/ 3 h 82"/>
                <a:gd name="T50" fmla="*/ 26 w 204"/>
                <a:gd name="T51" fmla="*/ 5 h 82"/>
                <a:gd name="T52" fmla="*/ 30 w 204"/>
                <a:gd name="T53" fmla="*/ 6 h 82"/>
                <a:gd name="T54" fmla="*/ 36 w 204"/>
                <a:gd name="T55" fmla="*/ 5 h 82"/>
                <a:gd name="T56" fmla="*/ 40 w 204"/>
                <a:gd name="T57" fmla="*/ 4 h 82"/>
                <a:gd name="T58" fmla="*/ 45 w 204"/>
                <a:gd name="T59" fmla="*/ 3 h 82"/>
                <a:gd name="T60" fmla="*/ 48 w 204"/>
                <a:gd name="T61" fmla="*/ 1 h 82"/>
                <a:gd name="T62" fmla="*/ 50 w 204"/>
                <a:gd name="T63" fmla="*/ 0 h 82"/>
                <a:gd name="T64" fmla="*/ 5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177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6 w 84"/>
                <a:gd name="T1" fmla="*/ 0 h 208"/>
                <a:gd name="T2" fmla="*/ 11 w 84"/>
                <a:gd name="T3" fmla="*/ 6 h 208"/>
                <a:gd name="T4" fmla="*/ 14 w 84"/>
                <a:gd name="T5" fmla="*/ 12 h 208"/>
                <a:gd name="T6" fmla="*/ 18 w 84"/>
                <a:gd name="T7" fmla="*/ 19 h 208"/>
                <a:gd name="T8" fmla="*/ 20 w 84"/>
                <a:gd name="T9" fmla="*/ 25 h 208"/>
                <a:gd name="T10" fmla="*/ 21 w 84"/>
                <a:gd name="T11" fmla="*/ 32 h 208"/>
                <a:gd name="T12" fmla="*/ 21 w 84"/>
                <a:gd name="T13" fmla="*/ 39 h 208"/>
                <a:gd name="T14" fmla="*/ 19 w 84"/>
                <a:gd name="T15" fmla="*/ 45 h 208"/>
                <a:gd name="T16" fmla="*/ 14 w 84"/>
                <a:gd name="T17" fmla="*/ 50 h 208"/>
                <a:gd name="T18" fmla="*/ 10 w 84"/>
                <a:gd name="T19" fmla="*/ 52 h 208"/>
                <a:gd name="T20" fmla="*/ 6 w 84"/>
                <a:gd name="T21" fmla="*/ 52 h 208"/>
                <a:gd name="T22" fmla="*/ 3 w 84"/>
                <a:gd name="T23" fmla="*/ 51 h 208"/>
                <a:gd name="T24" fmla="*/ 1 w 84"/>
                <a:gd name="T25" fmla="*/ 47 h 208"/>
                <a:gd name="T26" fmla="*/ 0 w 84"/>
                <a:gd name="T27" fmla="*/ 43 h 208"/>
                <a:gd name="T28" fmla="*/ 1 w 84"/>
                <a:gd name="T29" fmla="*/ 38 h 208"/>
                <a:gd name="T30" fmla="*/ 1 w 84"/>
                <a:gd name="T31" fmla="*/ 34 h 208"/>
                <a:gd name="T32" fmla="*/ 5 w 84"/>
                <a:gd name="T33" fmla="*/ 28 h 208"/>
                <a:gd name="T34" fmla="*/ 9 w 84"/>
                <a:gd name="T35" fmla="*/ 21 h 208"/>
                <a:gd name="T36" fmla="*/ 9 w 84"/>
                <a:gd name="T37" fmla="*/ 12 h 208"/>
                <a:gd name="T38" fmla="*/ 6 w 84"/>
                <a:gd name="T39" fmla="*/ 3 h 208"/>
                <a:gd name="T40" fmla="*/ 6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178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6 w 144"/>
                <a:gd name="T3" fmla="*/ 1 h 170"/>
                <a:gd name="T4" fmla="*/ 13 w 144"/>
                <a:gd name="T5" fmla="*/ 4 h 170"/>
                <a:gd name="T6" fmla="*/ 20 w 144"/>
                <a:gd name="T7" fmla="*/ 8 h 170"/>
                <a:gd name="T8" fmla="*/ 26 w 144"/>
                <a:gd name="T9" fmla="*/ 12 h 170"/>
                <a:gd name="T10" fmla="*/ 30 w 144"/>
                <a:gd name="T11" fmla="*/ 17 h 170"/>
                <a:gd name="T12" fmla="*/ 35 w 144"/>
                <a:gd name="T13" fmla="*/ 22 h 170"/>
                <a:gd name="T14" fmla="*/ 36 w 144"/>
                <a:gd name="T15" fmla="*/ 29 h 170"/>
                <a:gd name="T16" fmla="*/ 36 w 144"/>
                <a:gd name="T17" fmla="*/ 35 h 170"/>
                <a:gd name="T18" fmla="*/ 34 w 144"/>
                <a:gd name="T19" fmla="*/ 39 h 170"/>
                <a:gd name="T20" fmla="*/ 30 w 144"/>
                <a:gd name="T21" fmla="*/ 41 h 170"/>
                <a:gd name="T22" fmla="*/ 26 w 144"/>
                <a:gd name="T23" fmla="*/ 42 h 170"/>
                <a:gd name="T24" fmla="*/ 23 w 144"/>
                <a:gd name="T25" fmla="*/ 40 h 170"/>
                <a:gd name="T26" fmla="*/ 20 w 144"/>
                <a:gd name="T27" fmla="*/ 37 h 170"/>
                <a:gd name="T28" fmla="*/ 18 w 144"/>
                <a:gd name="T29" fmla="*/ 33 h 170"/>
                <a:gd name="T30" fmla="*/ 16 w 144"/>
                <a:gd name="T31" fmla="*/ 29 h 170"/>
                <a:gd name="T32" fmla="*/ 17 w 144"/>
                <a:gd name="T33" fmla="*/ 24 h 170"/>
                <a:gd name="T34" fmla="*/ 17 w 144"/>
                <a:gd name="T35" fmla="*/ 20 h 170"/>
                <a:gd name="T36" fmla="*/ 14 w 144"/>
                <a:gd name="T37" fmla="*/ 15 h 170"/>
                <a:gd name="T38" fmla="*/ 12 w 144"/>
                <a:gd name="T39" fmla="*/ 11 h 170"/>
                <a:gd name="T40" fmla="*/ 9 w 144"/>
                <a:gd name="T41" fmla="*/ 7 h 170"/>
                <a:gd name="T42" fmla="*/ 5 w 144"/>
                <a:gd name="T43" fmla="*/ 4 h 170"/>
                <a:gd name="T44" fmla="*/ 3 w 144"/>
                <a:gd name="T45" fmla="*/ 2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179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4 h 103"/>
                <a:gd name="T2" fmla="*/ 3 w 199"/>
                <a:gd name="T3" fmla="*/ 3 h 103"/>
                <a:gd name="T4" fmla="*/ 6 w 199"/>
                <a:gd name="T5" fmla="*/ 2 h 103"/>
                <a:gd name="T6" fmla="*/ 10 w 199"/>
                <a:gd name="T7" fmla="*/ 1 h 103"/>
                <a:gd name="T8" fmla="*/ 13 w 199"/>
                <a:gd name="T9" fmla="*/ 0 h 103"/>
                <a:gd name="T10" fmla="*/ 17 w 199"/>
                <a:gd name="T11" fmla="*/ 0 h 103"/>
                <a:gd name="T12" fmla="*/ 21 w 199"/>
                <a:gd name="T13" fmla="*/ 0 h 103"/>
                <a:gd name="T14" fmla="*/ 24 w 199"/>
                <a:gd name="T15" fmla="*/ 0 h 103"/>
                <a:gd name="T16" fmla="*/ 28 w 199"/>
                <a:gd name="T17" fmla="*/ 0 h 103"/>
                <a:gd name="T18" fmla="*/ 32 w 199"/>
                <a:gd name="T19" fmla="*/ 1 h 103"/>
                <a:gd name="T20" fmla="*/ 35 w 199"/>
                <a:gd name="T21" fmla="*/ 2 h 103"/>
                <a:gd name="T22" fmla="*/ 38 w 199"/>
                <a:gd name="T23" fmla="*/ 3 h 103"/>
                <a:gd name="T24" fmla="*/ 41 w 199"/>
                <a:gd name="T25" fmla="*/ 4 h 103"/>
                <a:gd name="T26" fmla="*/ 43 w 199"/>
                <a:gd name="T27" fmla="*/ 6 h 103"/>
                <a:gd name="T28" fmla="*/ 45 w 199"/>
                <a:gd name="T29" fmla="*/ 8 h 103"/>
                <a:gd name="T30" fmla="*/ 47 w 199"/>
                <a:gd name="T31" fmla="*/ 11 h 103"/>
                <a:gd name="T32" fmla="*/ 49 w 199"/>
                <a:gd name="T33" fmla="*/ 14 h 103"/>
                <a:gd name="T34" fmla="*/ 49 w 199"/>
                <a:gd name="T35" fmla="*/ 19 h 103"/>
                <a:gd name="T36" fmla="*/ 48 w 199"/>
                <a:gd name="T37" fmla="*/ 22 h 103"/>
                <a:gd name="T38" fmla="*/ 45 w 199"/>
                <a:gd name="T39" fmla="*/ 24 h 103"/>
                <a:gd name="T40" fmla="*/ 41 w 199"/>
                <a:gd name="T41" fmla="*/ 25 h 103"/>
                <a:gd name="T42" fmla="*/ 37 w 199"/>
                <a:gd name="T43" fmla="*/ 25 h 103"/>
                <a:gd name="T44" fmla="*/ 33 w 199"/>
                <a:gd name="T45" fmla="*/ 23 h 103"/>
                <a:gd name="T46" fmla="*/ 29 w 199"/>
                <a:gd name="T47" fmla="*/ 20 h 103"/>
                <a:gd name="T48" fmla="*/ 26 w 199"/>
                <a:gd name="T49" fmla="*/ 15 h 103"/>
                <a:gd name="T50" fmla="*/ 24 w 199"/>
                <a:gd name="T51" fmla="*/ 12 h 103"/>
                <a:gd name="T52" fmla="*/ 20 w 199"/>
                <a:gd name="T53" fmla="*/ 9 h 103"/>
                <a:gd name="T54" fmla="*/ 16 w 199"/>
                <a:gd name="T55" fmla="*/ 7 h 103"/>
                <a:gd name="T56" fmla="*/ 11 w 199"/>
                <a:gd name="T57" fmla="*/ 6 h 103"/>
                <a:gd name="T58" fmla="*/ 7 w 199"/>
                <a:gd name="T59" fmla="*/ 5 h 103"/>
                <a:gd name="T60" fmla="*/ 3 w 199"/>
                <a:gd name="T61" fmla="*/ 4 h 103"/>
                <a:gd name="T62" fmla="*/ 1 w 199"/>
                <a:gd name="T63" fmla="*/ 4 h 103"/>
                <a:gd name="T64" fmla="*/ 0 w 199"/>
                <a:gd name="T65" fmla="*/ 4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180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23 w 107"/>
                <a:gd name="T1" fmla="*/ 0 h 195"/>
                <a:gd name="T2" fmla="*/ 25 w 107"/>
                <a:gd name="T3" fmla="*/ 7 h 195"/>
                <a:gd name="T4" fmla="*/ 26 w 107"/>
                <a:gd name="T5" fmla="*/ 14 h 195"/>
                <a:gd name="T6" fmla="*/ 26 w 107"/>
                <a:gd name="T7" fmla="*/ 22 h 195"/>
                <a:gd name="T8" fmla="*/ 26 w 107"/>
                <a:gd name="T9" fmla="*/ 29 h 195"/>
                <a:gd name="T10" fmla="*/ 24 w 107"/>
                <a:gd name="T11" fmla="*/ 36 h 195"/>
                <a:gd name="T12" fmla="*/ 20 w 107"/>
                <a:gd name="T13" fmla="*/ 41 h 195"/>
                <a:gd name="T14" fmla="*/ 16 w 107"/>
                <a:gd name="T15" fmla="*/ 46 h 195"/>
                <a:gd name="T16" fmla="*/ 11 w 107"/>
                <a:gd name="T17" fmla="*/ 49 h 195"/>
                <a:gd name="T18" fmla="*/ 6 w 107"/>
                <a:gd name="T19" fmla="*/ 49 h 195"/>
                <a:gd name="T20" fmla="*/ 2 w 107"/>
                <a:gd name="T21" fmla="*/ 48 h 195"/>
                <a:gd name="T22" fmla="*/ 0 w 107"/>
                <a:gd name="T23" fmla="*/ 45 h 195"/>
                <a:gd name="T24" fmla="*/ 0 w 107"/>
                <a:gd name="T25" fmla="*/ 41 h 195"/>
                <a:gd name="T26" fmla="*/ 0 w 107"/>
                <a:gd name="T27" fmla="*/ 37 h 195"/>
                <a:gd name="T28" fmla="*/ 3 w 107"/>
                <a:gd name="T29" fmla="*/ 32 h 195"/>
                <a:gd name="T30" fmla="*/ 6 w 107"/>
                <a:gd name="T31" fmla="*/ 29 h 195"/>
                <a:gd name="T32" fmla="*/ 10 w 107"/>
                <a:gd name="T33" fmla="*/ 26 h 195"/>
                <a:gd name="T34" fmla="*/ 14 w 107"/>
                <a:gd name="T35" fmla="*/ 24 h 195"/>
                <a:gd name="T36" fmla="*/ 17 w 107"/>
                <a:gd name="T37" fmla="*/ 20 h 195"/>
                <a:gd name="T38" fmla="*/ 19 w 107"/>
                <a:gd name="T39" fmla="*/ 16 h 195"/>
                <a:gd name="T40" fmla="*/ 21 w 107"/>
                <a:gd name="T41" fmla="*/ 12 h 195"/>
                <a:gd name="T42" fmla="*/ 22 w 107"/>
                <a:gd name="T43" fmla="*/ 7 h 195"/>
                <a:gd name="T44" fmla="*/ 23 w 107"/>
                <a:gd name="T45" fmla="*/ 4 h 195"/>
                <a:gd name="T46" fmla="*/ 23 w 107"/>
                <a:gd name="T47" fmla="*/ 1 h 195"/>
                <a:gd name="T48" fmla="*/ 23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181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45 w 183"/>
                <a:gd name="T1" fmla="*/ 0 h 126"/>
                <a:gd name="T2" fmla="*/ 43 w 183"/>
                <a:gd name="T3" fmla="*/ 7 h 126"/>
                <a:gd name="T4" fmla="*/ 39 w 183"/>
                <a:gd name="T5" fmla="*/ 13 h 126"/>
                <a:gd name="T6" fmla="*/ 35 w 183"/>
                <a:gd name="T7" fmla="*/ 19 h 126"/>
                <a:gd name="T8" fmla="*/ 30 w 183"/>
                <a:gd name="T9" fmla="*/ 24 h 126"/>
                <a:gd name="T10" fmla="*/ 24 w 183"/>
                <a:gd name="T11" fmla="*/ 28 h 126"/>
                <a:gd name="T12" fmla="*/ 18 w 183"/>
                <a:gd name="T13" fmla="*/ 31 h 126"/>
                <a:gd name="T14" fmla="*/ 12 w 183"/>
                <a:gd name="T15" fmla="*/ 32 h 126"/>
                <a:gd name="T16" fmla="*/ 6 w 183"/>
                <a:gd name="T17" fmla="*/ 30 h 126"/>
                <a:gd name="T18" fmla="*/ 1 w 183"/>
                <a:gd name="T19" fmla="*/ 28 h 126"/>
                <a:gd name="T20" fmla="*/ 0 w 183"/>
                <a:gd name="T21" fmla="*/ 24 h 126"/>
                <a:gd name="T22" fmla="*/ 0 w 183"/>
                <a:gd name="T23" fmla="*/ 21 h 126"/>
                <a:gd name="T24" fmla="*/ 2 w 183"/>
                <a:gd name="T25" fmla="*/ 18 h 126"/>
                <a:gd name="T26" fmla="*/ 5 w 183"/>
                <a:gd name="T27" fmla="*/ 15 h 126"/>
                <a:gd name="T28" fmla="*/ 9 w 183"/>
                <a:gd name="T29" fmla="*/ 13 h 126"/>
                <a:gd name="T30" fmla="*/ 14 w 183"/>
                <a:gd name="T31" fmla="*/ 12 h 126"/>
                <a:gd name="T32" fmla="*/ 19 w 183"/>
                <a:gd name="T33" fmla="*/ 13 h 126"/>
                <a:gd name="T34" fmla="*/ 24 w 183"/>
                <a:gd name="T35" fmla="*/ 13 h 126"/>
                <a:gd name="T36" fmla="*/ 28 w 183"/>
                <a:gd name="T37" fmla="*/ 12 h 126"/>
                <a:gd name="T38" fmla="*/ 32 w 183"/>
                <a:gd name="T39" fmla="*/ 10 h 126"/>
                <a:gd name="T40" fmla="*/ 37 w 183"/>
                <a:gd name="T41" fmla="*/ 8 h 126"/>
                <a:gd name="T42" fmla="*/ 40 w 183"/>
                <a:gd name="T43" fmla="*/ 5 h 126"/>
                <a:gd name="T44" fmla="*/ 43 w 183"/>
                <a:gd name="T45" fmla="*/ 3 h 126"/>
                <a:gd name="T46" fmla="*/ 45 w 183"/>
                <a:gd name="T47" fmla="*/ 1 h 126"/>
                <a:gd name="T48" fmla="*/ 45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182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6 w 102"/>
                <a:gd name="T3" fmla="*/ 3 h 197"/>
                <a:gd name="T4" fmla="*/ 12 w 102"/>
                <a:gd name="T5" fmla="*/ 8 h 197"/>
                <a:gd name="T6" fmla="*/ 17 w 102"/>
                <a:gd name="T7" fmla="*/ 13 h 197"/>
                <a:gd name="T8" fmla="*/ 21 w 102"/>
                <a:gd name="T9" fmla="*/ 19 h 197"/>
                <a:gd name="T10" fmla="*/ 24 w 102"/>
                <a:gd name="T11" fmla="*/ 25 h 197"/>
                <a:gd name="T12" fmla="*/ 27 w 102"/>
                <a:gd name="T13" fmla="*/ 32 h 197"/>
                <a:gd name="T14" fmla="*/ 27 w 102"/>
                <a:gd name="T15" fmla="*/ 38 h 197"/>
                <a:gd name="T16" fmla="*/ 24 w 102"/>
                <a:gd name="T17" fmla="*/ 44 h 197"/>
                <a:gd name="T18" fmla="*/ 20 w 102"/>
                <a:gd name="T19" fmla="*/ 47 h 197"/>
                <a:gd name="T20" fmla="*/ 17 w 102"/>
                <a:gd name="T21" fmla="*/ 49 h 197"/>
                <a:gd name="T22" fmla="*/ 13 w 102"/>
                <a:gd name="T23" fmla="*/ 48 h 197"/>
                <a:gd name="T24" fmla="*/ 10 w 102"/>
                <a:gd name="T25" fmla="*/ 45 h 197"/>
                <a:gd name="T26" fmla="*/ 8 w 102"/>
                <a:gd name="T27" fmla="*/ 42 h 197"/>
                <a:gd name="T28" fmla="*/ 7 w 102"/>
                <a:gd name="T29" fmla="*/ 37 h 197"/>
                <a:gd name="T30" fmla="*/ 7 w 102"/>
                <a:gd name="T31" fmla="*/ 33 h 197"/>
                <a:gd name="T32" fmla="*/ 8 w 102"/>
                <a:gd name="T33" fmla="*/ 28 h 197"/>
                <a:gd name="T34" fmla="*/ 10 w 102"/>
                <a:gd name="T35" fmla="*/ 24 h 197"/>
                <a:gd name="T36" fmla="*/ 9 w 102"/>
                <a:gd name="T37" fmla="*/ 19 h 197"/>
                <a:gd name="T38" fmla="*/ 8 w 102"/>
                <a:gd name="T39" fmla="*/ 14 h 197"/>
                <a:gd name="T40" fmla="*/ 6 w 102"/>
                <a:gd name="T41" fmla="*/ 10 h 197"/>
                <a:gd name="T42" fmla="*/ 4 w 102"/>
                <a:gd name="T43" fmla="*/ 6 h 197"/>
                <a:gd name="T44" fmla="*/ 2 w 102"/>
                <a:gd name="T45" fmla="*/ 3 h 197"/>
                <a:gd name="T46" fmla="*/ 1 w 102"/>
                <a:gd name="T47" fmla="*/ 1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183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7 w 180"/>
                <a:gd name="T3" fmla="*/ 0 h 129"/>
                <a:gd name="T4" fmla="*/ 14 w 180"/>
                <a:gd name="T5" fmla="*/ 0 h 129"/>
                <a:gd name="T6" fmla="*/ 22 w 180"/>
                <a:gd name="T7" fmla="*/ 1 h 129"/>
                <a:gd name="T8" fmla="*/ 28 w 180"/>
                <a:gd name="T9" fmla="*/ 4 h 129"/>
                <a:gd name="T10" fmla="*/ 35 w 180"/>
                <a:gd name="T11" fmla="*/ 7 h 129"/>
                <a:gd name="T12" fmla="*/ 40 w 180"/>
                <a:gd name="T13" fmla="*/ 11 h 129"/>
                <a:gd name="T14" fmla="*/ 44 w 180"/>
                <a:gd name="T15" fmla="*/ 16 h 129"/>
                <a:gd name="T16" fmla="*/ 45 w 180"/>
                <a:gd name="T17" fmla="*/ 22 h 129"/>
                <a:gd name="T18" fmla="*/ 45 w 180"/>
                <a:gd name="T19" fmla="*/ 27 h 129"/>
                <a:gd name="T20" fmla="*/ 43 w 180"/>
                <a:gd name="T21" fmla="*/ 30 h 129"/>
                <a:gd name="T22" fmla="*/ 39 w 180"/>
                <a:gd name="T23" fmla="*/ 32 h 129"/>
                <a:gd name="T24" fmla="*/ 36 w 180"/>
                <a:gd name="T25" fmla="*/ 32 h 129"/>
                <a:gd name="T26" fmla="*/ 31 w 180"/>
                <a:gd name="T27" fmla="*/ 30 h 129"/>
                <a:gd name="T28" fmla="*/ 27 w 180"/>
                <a:gd name="T29" fmla="*/ 27 h 129"/>
                <a:gd name="T30" fmla="*/ 24 w 180"/>
                <a:gd name="T31" fmla="*/ 23 h 129"/>
                <a:gd name="T32" fmla="*/ 23 w 180"/>
                <a:gd name="T33" fmla="*/ 18 h 129"/>
                <a:gd name="T34" fmla="*/ 22 w 180"/>
                <a:gd name="T35" fmla="*/ 14 h 129"/>
                <a:gd name="T36" fmla="*/ 19 w 180"/>
                <a:gd name="T37" fmla="*/ 11 h 129"/>
                <a:gd name="T38" fmla="*/ 15 w 180"/>
                <a:gd name="T39" fmla="*/ 7 h 129"/>
                <a:gd name="T40" fmla="*/ 11 w 180"/>
                <a:gd name="T41" fmla="*/ 5 h 129"/>
                <a:gd name="T42" fmla="*/ 7 w 180"/>
                <a:gd name="T43" fmla="*/ 3 h 129"/>
                <a:gd name="T44" fmla="*/ 3 w 180"/>
                <a:gd name="T45" fmla="*/ 1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184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13 h 85"/>
                <a:gd name="T2" fmla="*/ 3 w 206"/>
                <a:gd name="T3" fmla="*/ 11 h 85"/>
                <a:gd name="T4" fmla="*/ 6 w 206"/>
                <a:gd name="T5" fmla="*/ 9 h 85"/>
                <a:gd name="T6" fmla="*/ 9 w 206"/>
                <a:gd name="T7" fmla="*/ 7 h 85"/>
                <a:gd name="T8" fmla="*/ 12 w 206"/>
                <a:gd name="T9" fmla="*/ 5 h 85"/>
                <a:gd name="T10" fmla="*/ 15 w 206"/>
                <a:gd name="T11" fmla="*/ 4 h 85"/>
                <a:gd name="T12" fmla="*/ 19 w 206"/>
                <a:gd name="T13" fmla="*/ 2 h 85"/>
                <a:gd name="T14" fmla="*/ 22 w 206"/>
                <a:gd name="T15" fmla="*/ 1 h 85"/>
                <a:gd name="T16" fmla="*/ 26 w 206"/>
                <a:gd name="T17" fmla="*/ 0 h 85"/>
                <a:gd name="T18" fmla="*/ 29 w 206"/>
                <a:gd name="T19" fmla="*/ 0 h 85"/>
                <a:gd name="T20" fmla="*/ 33 w 206"/>
                <a:gd name="T21" fmla="*/ 0 h 85"/>
                <a:gd name="T22" fmla="*/ 36 w 206"/>
                <a:gd name="T23" fmla="*/ 0 h 85"/>
                <a:gd name="T24" fmla="*/ 39 w 206"/>
                <a:gd name="T25" fmla="*/ 0 h 85"/>
                <a:gd name="T26" fmla="*/ 42 w 206"/>
                <a:gd name="T27" fmla="*/ 1 h 85"/>
                <a:gd name="T28" fmla="*/ 45 w 206"/>
                <a:gd name="T29" fmla="*/ 3 h 85"/>
                <a:gd name="T30" fmla="*/ 48 w 206"/>
                <a:gd name="T31" fmla="*/ 4 h 85"/>
                <a:gd name="T32" fmla="*/ 50 w 206"/>
                <a:gd name="T33" fmla="*/ 7 h 85"/>
                <a:gd name="T34" fmla="*/ 52 w 206"/>
                <a:gd name="T35" fmla="*/ 11 h 85"/>
                <a:gd name="T36" fmla="*/ 52 w 206"/>
                <a:gd name="T37" fmla="*/ 15 h 85"/>
                <a:gd name="T38" fmla="*/ 50 w 206"/>
                <a:gd name="T39" fmla="*/ 18 h 85"/>
                <a:gd name="T40" fmla="*/ 47 w 206"/>
                <a:gd name="T41" fmla="*/ 20 h 85"/>
                <a:gd name="T42" fmla="*/ 42 w 206"/>
                <a:gd name="T43" fmla="*/ 21 h 85"/>
                <a:gd name="T44" fmla="*/ 38 w 206"/>
                <a:gd name="T45" fmla="*/ 21 h 85"/>
                <a:gd name="T46" fmla="*/ 33 w 206"/>
                <a:gd name="T47" fmla="*/ 19 h 85"/>
                <a:gd name="T48" fmla="*/ 29 w 206"/>
                <a:gd name="T49" fmla="*/ 15 h 85"/>
                <a:gd name="T50" fmla="*/ 26 w 206"/>
                <a:gd name="T51" fmla="*/ 13 h 85"/>
                <a:gd name="T52" fmla="*/ 21 w 206"/>
                <a:gd name="T53" fmla="*/ 11 h 85"/>
                <a:gd name="T54" fmla="*/ 17 w 206"/>
                <a:gd name="T55" fmla="*/ 11 h 85"/>
                <a:gd name="T56" fmla="*/ 12 w 206"/>
                <a:gd name="T57" fmla="*/ 11 h 85"/>
                <a:gd name="T58" fmla="*/ 7 w 206"/>
                <a:gd name="T59" fmla="*/ 12 h 85"/>
                <a:gd name="T60" fmla="*/ 3 w 206"/>
                <a:gd name="T61" fmla="*/ 12 h 85"/>
                <a:gd name="T62" fmla="*/ 1 w 206"/>
                <a:gd name="T63" fmla="*/ 13 h 85"/>
                <a:gd name="T64" fmla="*/ 0 w 206"/>
                <a:gd name="T65" fmla="*/ 13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185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1 h 95"/>
                <a:gd name="T2" fmla="*/ 6 w 147"/>
                <a:gd name="T3" fmla="*/ 0 h 95"/>
                <a:gd name="T4" fmla="*/ 12 w 147"/>
                <a:gd name="T5" fmla="*/ 0 h 95"/>
                <a:gd name="T6" fmla="*/ 17 w 147"/>
                <a:gd name="T7" fmla="*/ 0 h 95"/>
                <a:gd name="T8" fmla="*/ 23 w 147"/>
                <a:gd name="T9" fmla="*/ 2 h 95"/>
                <a:gd name="T10" fmla="*/ 28 w 147"/>
                <a:gd name="T11" fmla="*/ 4 h 95"/>
                <a:gd name="T12" fmla="*/ 32 w 147"/>
                <a:gd name="T13" fmla="*/ 7 h 95"/>
                <a:gd name="T14" fmla="*/ 36 w 147"/>
                <a:gd name="T15" fmla="*/ 11 h 95"/>
                <a:gd name="T16" fmla="*/ 37 w 147"/>
                <a:gd name="T17" fmla="*/ 15 h 95"/>
                <a:gd name="T18" fmla="*/ 37 w 147"/>
                <a:gd name="T19" fmla="*/ 19 h 95"/>
                <a:gd name="T20" fmla="*/ 36 w 147"/>
                <a:gd name="T21" fmla="*/ 22 h 95"/>
                <a:gd name="T22" fmla="*/ 33 w 147"/>
                <a:gd name="T23" fmla="*/ 23 h 95"/>
                <a:gd name="T24" fmla="*/ 30 w 147"/>
                <a:gd name="T25" fmla="*/ 23 h 95"/>
                <a:gd name="T26" fmla="*/ 27 w 147"/>
                <a:gd name="T27" fmla="*/ 22 h 95"/>
                <a:gd name="T28" fmla="*/ 24 w 147"/>
                <a:gd name="T29" fmla="*/ 20 h 95"/>
                <a:gd name="T30" fmla="*/ 21 w 147"/>
                <a:gd name="T31" fmla="*/ 17 h 95"/>
                <a:gd name="T32" fmla="*/ 20 w 147"/>
                <a:gd name="T33" fmla="*/ 13 h 95"/>
                <a:gd name="T34" fmla="*/ 18 w 147"/>
                <a:gd name="T35" fmla="*/ 10 h 95"/>
                <a:gd name="T36" fmla="*/ 16 w 147"/>
                <a:gd name="T37" fmla="*/ 8 h 95"/>
                <a:gd name="T38" fmla="*/ 13 w 147"/>
                <a:gd name="T39" fmla="*/ 5 h 95"/>
                <a:gd name="T40" fmla="*/ 9 w 147"/>
                <a:gd name="T41" fmla="*/ 4 h 95"/>
                <a:gd name="T42" fmla="*/ 6 w 147"/>
                <a:gd name="T43" fmla="*/ 3 h 95"/>
                <a:gd name="T44" fmla="*/ 3 w 147"/>
                <a:gd name="T45" fmla="*/ 1 h 95"/>
                <a:gd name="T46" fmla="*/ 1 w 147"/>
                <a:gd name="T47" fmla="*/ 1 h 95"/>
                <a:gd name="T48" fmla="*/ 0 w 147"/>
                <a:gd name="T49" fmla="*/ 1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186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5 w 87"/>
                <a:gd name="T3" fmla="*/ 2 h 154"/>
                <a:gd name="T4" fmla="*/ 9 w 87"/>
                <a:gd name="T5" fmla="*/ 6 h 154"/>
                <a:gd name="T6" fmla="*/ 14 w 87"/>
                <a:gd name="T7" fmla="*/ 10 h 154"/>
                <a:gd name="T8" fmla="*/ 17 w 87"/>
                <a:gd name="T9" fmla="*/ 14 h 154"/>
                <a:gd name="T10" fmla="*/ 20 w 87"/>
                <a:gd name="T11" fmla="*/ 19 h 154"/>
                <a:gd name="T12" fmla="*/ 21 w 87"/>
                <a:gd name="T13" fmla="*/ 24 h 154"/>
                <a:gd name="T14" fmla="*/ 21 w 87"/>
                <a:gd name="T15" fmla="*/ 29 h 154"/>
                <a:gd name="T16" fmla="*/ 20 w 87"/>
                <a:gd name="T17" fmla="*/ 35 h 154"/>
                <a:gd name="T18" fmla="*/ 17 w 87"/>
                <a:gd name="T19" fmla="*/ 38 h 154"/>
                <a:gd name="T20" fmla="*/ 14 w 87"/>
                <a:gd name="T21" fmla="*/ 39 h 154"/>
                <a:gd name="T22" fmla="*/ 12 w 87"/>
                <a:gd name="T23" fmla="*/ 38 h 154"/>
                <a:gd name="T24" fmla="*/ 9 w 87"/>
                <a:gd name="T25" fmla="*/ 36 h 154"/>
                <a:gd name="T26" fmla="*/ 7 w 87"/>
                <a:gd name="T27" fmla="*/ 34 h 154"/>
                <a:gd name="T28" fmla="*/ 6 w 87"/>
                <a:gd name="T29" fmla="*/ 29 h 154"/>
                <a:gd name="T30" fmla="*/ 6 w 87"/>
                <a:gd name="T31" fmla="*/ 25 h 154"/>
                <a:gd name="T32" fmla="*/ 7 w 87"/>
                <a:gd name="T33" fmla="*/ 22 h 154"/>
                <a:gd name="T34" fmla="*/ 8 w 87"/>
                <a:gd name="T35" fmla="*/ 19 h 154"/>
                <a:gd name="T36" fmla="*/ 7 w 87"/>
                <a:gd name="T37" fmla="*/ 15 h 154"/>
                <a:gd name="T38" fmla="*/ 6 w 87"/>
                <a:gd name="T39" fmla="*/ 11 h 154"/>
                <a:gd name="T40" fmla="*/ 5 w 87"/>
                <a:gd name="T41" fmla="*/ 7 h 154"/>
                <a:gd name="T42" fmla="*/ 3 w 87"/>
                <a:gd name="T43" fmla="*/ 5 h 154"/>
                <a:gd name="T44" fmla="*/ 1 w 87"/>
                <a:gd name="T45" fmla="*/ 2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187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17 h 69"/>
                <a:gd name="T2" fmla="*/ 4 w 161"/>
                <a:gd name="T3" fmla="*/ 13 h 69"/>
                <a:gd name="T4" fmla="*/ 8 w 161"/>
                <a:gd name="T5" fmla="*/ 9 h 69"/>
                <a:gd name="T6" fmla="*/ 13 w 161"/>
                <a:gd name="T7" fmla="*/ 5 h 69"/>
                <a:gd name="T8" fmla="*/ 18 w 161"/>
                <a:gd name="T9" fmla="*/ 2 h 69"/>
                <a:gd name="T10" fmla="*/ 23 w 161"/>
                <a:gd name="T11" fmla="*/ 1 h 69"/>
                <a:gd name="T12" fmla="*/ 28 w 161"/>
                <a:gd name="T13" fmla="*/ 0 h 69"/>
                <a:gd name="T14" fmla="*/ 33 w 161"/>
                <a:gd name="T15" fmla="*/ 1 h 69"/>
                <a:gd name="T16" fmla="*/ 37 w 161"/>
                <a:gd name="T17" fmla="*/ 3 h 69"/>
                <a:gd name="T18" fmla="*/ 40 w 161"/>
                <a:gd name="T19" fmla="*/ 6 h 69"/>
                <a:gd name="T20" fmla="*/ 41 w 161"/>
                <a:gd name="T21" fmla="*/ 9 h 69"/>
                <a:gd name="T22" fmla="*/ 39 w 161"/>
                <a:gd name="T23" fmla="*/ 11 h 69"/>
                <a:gd name="T24" fmla="*/ 37 w 161"/>
                <a:gd name="T25" fmla="*/ 13 h 69"/>
                <a:gd name="T26" fmla="*/ 34 w 161"/>
                <a:gd name="T27" fmla="*/ 15 h 69"/>
                <a:gd name="T28" fmla="*/ 31 w 161"/>
                <a:gd name="T29" fmla="*/ 16 h 69"/>
                <a:gd name="T30" fmla="*/ 27 w 161"/>
                <a:gd name="T31" fmla="*/ 15 h 69"/>
                <a:gd name="T32" fmla="*/ 23 w 161"/>
                <a:gd name="T33" fmla="*/ 13 h 69"/>
                <a:gd name="T34" fmla="*/ 20 w 161"/>
                <a:gd name="T35" fmla="*/ 12 h 69"/>
                <a:gd name="T36" fmla="*/ 16 w 161"/>
                <a:gd name="T37" fmla="*/ 11 h 69"/>
                <a:gd name="T38" fmla="*/ 12 w 161"/>
                <a:gd name="T39" fmla="*/ 12 h 69"/>
                <a:gd name="T40" fmla="*/ 9 w 161"/>
                <a:gd name="T41" fmla="*/ 13 h 69"/>
                <a:gd name="T42" fmla="*/ 6 w 161"/>
                <a:gd name="T43" fmla="*/ 14 h 69"/>
                <a:gd name="T44" fmla="*/ 3 w 161"/>
                <a:gd name="T45" fmla="*/ 16 h 69"/>
                <a:gd name="T46" fmla="*/ 1 w 161"/>
                <a:gd name="T47" fmla="*/ 17 h 69"/>
                <a:gd name="T48" fmla="*/ 0 w 161"/>
                <a:gd name="T49" fmla="*/ 17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188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33 h 133"/>
                <a:gd name="T2" fmla="*/ 1 w 114"/>
                <a:gd name="T3" fmla="*/ 27 h 133"/>
                <a:gd name="T4" fmla="*/ 2 w 114"/>
                <a:gd name="T5" fmla="*/ 22 h 133"/>
                <a:gd name="T6" fmla="*/ 3 w 114"/>
                <a:gd name="T7" fmla="*/ 16 h 133"/>
                <a:gd name="T8" fmla="*/ 6 w 114"/>
                <a:gd name="T9" fmla="*/ 11 h 133"/>
                <a:gd name="T10" fmla="*/ 9 w 114"/>
                <a:gd name="T11" fmla="*/ 6 h 133"/>
                <a:gd name="T12" fmla="*/ 13 w 114"/>
                <a:gd name="T13" fmla="*/ 3 h 133"/>
                <a:gd name="T14" fmla="*/ 17 w 114"/>
                <a:gd name="T15" fmla="*/ 0 h 133"/>
                <a:gd name="T16" fmla="*/ 22 w 114"/>
                <a:gd name="T17" fmla="*/ 0 h 133"/>
                <a:gd name="T18" fmla="*/ 26 w 114"/>
                <a:gd name="T19" fmla="*/ 1 h 133"/>
                <a:gd name="T20" fmla="*/ 28 w 114"/>
                <a:gd name="T21" fmla="*/ 3 h 133"/>
                <a:gd name="T22" fmla="*/ 29 w 114"/>
                <a:gd name="T23" fmla="*/ 5 h 133"/>
                <a:gd name="T24" fmla="*/ 28 w 114"/>
                <a:gd name="T25" fmla="*/ 8 h 133"/>
                <a:gd name="T26" fmla="*/ 27 w 114"/>
                <a:gd name="T27" fmla="*/ 11 h 133"/>
                <a:gd name="T28" fmla="*/ 24 w 114"/>
                <a:gd name="T29" fmla="*/ 14 h 133"/>
                <a:gd name="T30" fmla="*/ 21 w 114"/>
                <a:gd name="T31" fmla="*/ 16 h 133"/>
                <a:gd name="T32" fmla="*/ 16 w 114"/>
                <a:gd name="T33" fmla="*/ 16 h 133"/>
                <a:gd name="T34" fmla="*/ 13 w 114"/>
                <a:gd name="T35" fmla="*/ 17 h 133"/>
                <a:gd name="T36" fmla="*/ 10 w 114"/>
                <a:gd name="T37" fmla="*/ 19 h 133"/>
                <a:gd name="T38" fmla="*/ 7 w 114"/>
                <a:gd name="T39" fmla="*/ 22 h 133"/>
                <a:gd name="T40" fmla="*/ 5 w 114"/>
                <a:gd name="T41" fmla="*/ 24 h 133"/>
                <a:gd name="T42" fmla="*/ 3 w 114"/>
                <a:gd name="T43" fmla="*/ 28 h 133"/>
                <a:gd name="T44" fmla="*/ 2 w 114"/>
                <a:gd name="T45" fmla="*/ 30 h 133"/>
                <a:gd name="T46" fmla="*/ 1 w 114"/>
                <a:gd name="T47" fmla="*/ 32 h 133"/>
                <a:gd name="T48" fmla="*/ 0 w 114"/>
                <a:gd name="T49" fmla="*/ 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189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7 w 70"/>
                <a:gd name="T1" fmla="*/ 41 h 163"/>
                <a:gd name="T2" fmla="*/ 4 w 70"/>
                <a:gd name="T3" fmla="*/ 37 h 163"/>
                <a:gd name="T4" fmla="*/ 2 w 70"/>
                <a:gd name="T5" fmla="*/ 31 h 163"/>
                <a:gd name="T6" fmla="*/ 1 w 70"/>
                <a:gd name="T7" fmla="*/ 26 h 163"/>
                <a:gd name="T8" fmla="*/ 0 w 70"/>
                <a:gd name="T9" fmla="*/ 20 h 163"/>
                <a:gd name="T10" fmla="*/ 0 w 70"/>
                <a:gd name="T11" fmla="*/ 14 h 163"/>
                <a:gd name="T12" fmla="*/ 1 w 70"/>
                <a:gd name="T13" fmla="*/ 9 h 163"/>
                <a:gd name="T14" fmla="*/ 3 w 70"/>
                <a:gd name="T15" fmla="*/ 5 h 163"/>
                <a:gd name="T16" fmla="*/ 7 w 70"/>
                <a:gd name="T17" fmla="*/ 2 h 163"/>
                <a:gd name="T18" fmla="*/ 10 w 70"/>
                <a:gd name="T19" fmla="*/ 0 h 163"/>
                <a:gd name="T20" fmla="*/ 14 w 70"/>
                <a:gd name="T21" fmla="*/ 1 h 163"/>
                <a:gd name="T22" fmla="*/ 16 w 70"/>
                <a:gd name="T23" fmla="*/ 3 h 163"/>
                <a:gd name="T24" fmla="*/ 18 w 70"/>
                <a:gd name="T25" fmla="*/ 6 h 163"/>
                <a:gd name="T26" fmla="*/ 18 w 70"/>
                <a:gd name="T27" fmla="*/ 9 h 163"/>
                <a:gd name="T28" fmla="*/ 17 w 70"/>
                <a:gd name="T29" fmla="*/ 12 h 163"/>
                <a:gd name="T30" fmla="*/ 14 w 70"/>
                <a:gd name="T31" fmla="*/ 16 h 163"/>
                <a:gd name="T32" fmla="*/ 12 w 70"/>
                <a:gd name="T33" fmla="*/ 19 h 163"/>
                <a:gd name="T34" fmla="*/ 9 w 70"/>
                <a:gd name="T35" fmla="*/ 25 h 163"/>
                <a:gd name="T36" fmla="*/ 6 w 70"/>
                <a:gd name="T37" fmla="*/ 32 h 163"/>
                <a:gd name="T38" fmla="*/ 7 w 70"/>
                <a:gd name="T39" fmla="*/ 38 h 163"/>
                <a:gd name="T40" fmla="*/ 7 w 70"/>
                <a:gd name="T41" fmla="*/ 4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190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2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2 w 361"/>
                <a:gd name="T7" fmla="*/ 0 h 348"/>
                <a:gd name="T8" fmla="*/ 5 w 361"/>
                <a:gd name="T9" fmla="*/ 1 h 348"/>
                <a:gd name="T10" fmla="*/ 11 w 361"/>
                <a:gd name="T11" fmla="*/ 2 h 348"/>
                <a:gd name="T12" fmla="*/ 17 w 361"/>
                <a:gd name="T13" fmla="*/ 4 h 348"/>
                <a:gd name="T14" fmla="*/ 24 w 361"/>
                <a:gd name="T15" fmla="*/ 6 h 348"/>
                <a:gd name="T16" fmla="*/ 32 w 361"/>
                <a:gd name="T17" fmla="*/ 10 h 348"/>
                <a:gd name="T18" fmla="*/ 40 w 361"/>
                <a:gd name="T19" fmla="*/ 13 h 348"/>
                <a:gd name="T20" fmla="*/ 49 w 361"/>
                <a:gd name="T21" fmla="*/ 19 h 348"/>
                <a:gd name="T22" fmla="*/ 57 w 361"/>
                <a:gd name="T23" fmla="*/ 24 h 348"/>
                <a:gd name="T24" fmla="*/ 65 w 361"/>
                <a:gd name="T25" fmla="*/ 30 h 348"/>
                <a:gd name="T26" fmla="*/ 72 w 361"/>
                <a:gd name="T27" fmla="*/ 37 h 348"/>
                <a:gd name="T28" fmla="*/ 79 w 361"/>
                <a:gd name="T29" fmla="*/ 44 h 348"/>
                <a:gd name="T30" fmla="*/ 85 w 361"/>
                <a:gd name="T31" fmla="*/ 52 h 348"/>
                <a:gd name="T32" fmla="*/ 89 w 361"/>
                <a:gd name="T33" fmla="*/ 61 h 348"/>
                <a:gd name="T34" fmla="*/ 90 w 361"/>
                <a:gd name="T35" fmla="*/ 67 h 348"/>
                <a:gd name="T36" fmla="*/ 89 w 361"/>
                <a:gd name="T37" fmla="*/ 72 h 348"/>
                <a:gd name="T38" fmla="*/ 88 w 361"/>
                <a:gd name="T39" fmla="*/ 76 h 348"/>
                <a:gd name="T40" fmla="*/ 86 w 361"/>
                <a:gd name="T41" fmla="*/ 80 h 348"/>
                <a:gd name="T42" fmla="*/ 84 w 361"/>
                <a:gd name="T43" fmla="*/ 83 h 348"/>
                <a:gd name="T44" fmla="*/ 82 w 361"/>
                <a:gd name="T45" fmla="*/ 85 h 348"/>
                <a:gd name="T46" fmla="*/ 80 w 361"/>
                <a:gd name="T47" fmla="*/ 87 h 348"/>
                <a:gd name="T48" fmla="*/ 80 w 361"/>
                <a:gd name="T49" fmla="*/ 87 h 348"/>
                <a:gd name="T50" fmla="*/ 80 w 361"/>
                <a:gd name="T51" fmla="*/ 87 h 348"/>
                <a:gd name="T52" fmla="*/ 81 w 361"/>
                <a:gd name="T53" fmla="*/ 86 h 348"/>
                <a:gd name="T54" fmla="*/ 82 w 361"/>
                <a:gd name="T55" fmla="*/ 83 h 348"/>
                <a:gd name="T56" fmla="*/ 84 w 361"/>
                <a:gd name="T57" fmla="*/ 80 h 348"/>
                <a:gd name="T58" fmla="*/ 85 w 361"/>
                <a:gd name="T59" fmla="*/ 77 h 348"/>
                <a:gd name="T60" fmla="*/ 85 w 361"/>
                <a:gd name="T61" fmla="*/ 72 h 348"/>
                <a:gd name="T62" fmla="*/ 85 w 361"/>
                <a:gd name="T63" fmla="*/ 67 h 348"/>
                <a:gd name="T64" fmla="*/ 84 w 361"/>
                <a:gd name="T65" fmla="*/ 61 h 348"/>
                <a:gd name="T66" fmla="*/ 81 w 361"/>
                <a:gd name="T67" fmla="*/ 55 h 348"/>
                <a:gd name="T68" fmla="*/ 77 w 361"/>
                <a:gd name="T69" fmla="*/ 48 h 348"/>
                <a:gd name="T70" fmla="*/ 70 w 361"/>
                <a:gd name="T71" fmla="*/ 42 h 348"/>
                <a:gd name="T72" fmla="*/ 62 w 361"/>
                <a:gd name="T73" fmla="*/ 34 h 348"/>
                <a:gd name="T74" fmla="*/ 51 w 361"/>
                <a:gd name="T75" fmla="*/ 26 h 348"/>
                <a:gd name="T76" fmla="*/ 38 w 361"/>
                <a:gd name="T77" fmla="*/ 19 h 348"/>
                <a:gd name="T78" fmla="*/ 22 w 361"/>
                <a:gd name="T79" fmla="*/ 10 h 348"/>
                <a:gd name="T80" fmla="*/ 2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191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7 w 126"/>
                <a:gd name="T1" fmla="*/ 0 h 343"/>
                <a:gd name="T2" fmla="*/ 3 w 126"/>
                <a:gd name="T3" fmla="*/ 7 h 343"/>
                <a:gd name="T4" fmla="*/ 1 w 126"/>
                <a:gd name="T5" fmla="*/ 17 h 343"/>
                <a:gd name="T6" fmla="*/ 0 w 126"/>
                <a:gd name="T7" fmla="*/ 30 h 343"/>
                <a:gd name="T8" fmla="*/ 2 w 126"/>
                <a:gd name="T9" fmla="*/ 43 h 343"/>
                <a:gd name="T10" fmla="*/ 5 w 126"/>
                <a:gd name="T11" fmla="*/ 57 h 343"/>
                <a:gd name="T12" fmla="*/ 11 w 126"/>
                <a:gd name="T13" fmla="*/ 69 h 343"/>
                <a:gd name="T14" fmla="*/ 20 w 126"/>
                <a:gd name="T15" fmla="*/ 79 h 343"/>
                <a:gd name="T16" fmla="*/ 32 w 126"/>
                <a:gd name="T17" fmla="*/ 85 h 343"/>
                <a:gd name="T18" fmla="*/ 31 w 126"/>
                <a:gd name="T19" fmla="*/ 85 h 343"/>
                <a:gd name="T20" fmla="*/ 29 w 126"/>
                <a:gd name="T21" fmla="*/ 83 h 343"/>
                <a:gd name="T22" fmla="*/ 26 w 126"/>
                <a:gd name="T23" fmla="*/ 80 h 343"/>
                <a:gd name="T24" fmla="*/ 22 w 126"/>
                <a:gd name="T25" fmla="*/ 76 h 343"/>
                <a:gd name="T26" fmla="*/ 18 w 126"/>
                <a:gd name="T27" fmla="*/ 72 h 343"/>
                <a:gd name="T28" fmla="*/ 14 w 126"/>
                <a:gd name="T29" fmla="*/ 66 h 343"/>
                <a:gd name="T30" fmla="*/ 11 w 126"/>
                <a:gd name="T31" fmla="*/ 61 h 343"/>
                <a:gd name="T32" fmla="*/ 8 w 126"/>
                <a:gd name="T33" fmla="*/ 55 h 343"/>
                <a:gd name="T34" fmla="*/ 5 w 126"/>
                <a:gd name="T35" fmla="*/ 45 h 343"/>
                <a:gd name="T36" fmla="*/ 4 w 126"/>
                <a:gd name="T37" fmla="*/ 36 h 343"/>
                <a:gd name="T38" fmla="*/ 3 w 126"/>
                <a:gd name="T39" fmla="*/ 27 h 343"/>
                <a:gd name="T40" fmla="*/ 4 w 126"/>
                <a:gd name="T41" fmla="*/ 18 h 343"/>
                <a:gd name="T42" fmla="*/ 5 w 126"/>
                <a:gd name="T43" fmla="*/ 10 h 343"/>
                <a:gd name="T44" fmla="*/ 5 w 126"/>
                <a:gd name="T45" fmla="*/ 5 h 343"/>
                <a:gd name="T46" fmla="*/ 6 w 126"/>
                <a:gd name="T47" fmla="*/ 1 h 343"/>
                <a:gd name="T48" fmla="*/ 7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192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82 w 332"/>
                <a:gd name="T1" fmla="*/ 40 h 160"/>
                <a:gd name="T2" fmla="*/ 81 w 332"/>
                <a:gd name="T3" fmla="*/ 37 h 160"/>
                <a:gd name="T4" fmla="*/ 79 w 332"/>
                <a:gd name="T5" fmla="*/ 33 h 160"/>
                <a:gd name="T6" fmla="*/ 76 w 332"/>
                <a:gd name="T7" fmla="*/ 28 h 160"/>
                <a:gd name="T8" fmla="*/ 72 w 332"/>
                <a:gd name="T9" fmla="*/ 24 h 160"/>
                <a:gd name="T10" fmla="*/ 68 w 332"/>
                <a:gd name="T11" fmla="*/ 20 h 160"/>
                <a:gd name="T12" fmla="*/ 63 w 332"/>
                <a:gd name="T13" fmla="*/ 15 h 160"/>
                <a:gd name="T14" fmla="*/ 57 w 332"/>
                <a:gd name="T15" fmla="*/ 12 h 160"/>
                <a:gd name="T16" fmla="*/ 51 w 332"/>
                <a:gd name="T17" fmla="*/ 9 h 160"/>
                <a:gd name="T18" fmla="*/ 45 w 332"/>
                <a:gd name="T19" fmla="*/ 5 h 160"/>
                <a:gd name="T20" fmla="*/ 39 w 332"/>
                <a:gd name="T21" fmla="*/ 3 h 160"/>
                <a:gd name="T22" fmla="*/ 33 w 332"/>
                <a:gd name="T23" fmla="*/ 1 h 160"/>
                <a:gd name="T24" fmla="*/ 26 w 332"/>
                <a:gd name="T25" fmla="*/ 0 h 160"/>
                <a:gd name="T26" fmla="*/ 19 w 332"/>
                <a:gd name="T27" fmla="*/ 0 h 160"/>
                <a:gd name="T28" fmla="*/ 12 w 332"/>
                <a:gd name="T29" fmla="*/ 1 h 160"/>
                <a:gd name="T30" fmla="*/ 6 w 332"/>
                <a:gd name="T31" fmla="*/ 3 h 160"/>
                <a:gd name="T32" fmla="*/ 0 w 332"/>
                <a:gd name="T33" fmla="*/ 5 h 160"/>
                <a:gd name="T34" fmla="*/ 1 w 332"/>
                <a:gd name="T35" fmla="*/ 5 h 160"/>
                <a:gd name="T36" fmla="*/ 3 w 332"/>
                <a:gd name="T37" fmla="*/ 5 h 160"/>
                <a:gd name="T38" fmla="*/ 8 w 332"/>
                <a:gd name="T39" fmla="*/ 5 h 160"/>
                <a:gd name="T40" fmla="*/ 13 w 332"/>
                <a:gd name="T41" fmla="*/ 3 h 160"/>
                <a:gd name="T42" fmla="*/ 19 w 332"/>
                <a:gd name="T43" fmla="*/ 3 h 160"/>
                <a:gd name="T44" fmla="*/ 26 w 332"/>
                <a:gd name="T45" fmla="*/ 3 h 160"/>
                <a:gd name="T46" fmla="*/ 33 w 332"/>
                <a:gd name="T47" fmla="*/ 5 h 160"/>
                <a:gd name="T48" fmla="*/ 39 w 332"/>
                <a:gd name="T49" fmla="*/ 6 h 160"/>
                <a:gd name="T50" fmla="*/ 48 w 332"/>
                <a:gd name="T51" fmla="*/ 10 h 160"/>
                <a:gd name="T52" fmla="*/ 56 w 332"/>
                <a:gd name="T53" fmla="*/ 14 h 160"/>
                <a:gd name="T54" fmla="*/ 63 w 332"/>
                <a:gd name="T55" fmla="*/ 20 h 160"/>
                <a:gd name="T56" fmla="*/ 70 w 332"/>
                <a:gd name="T57" fmla="*/ 26 h 160"/>
                <a:gd name="T58" fmla="*/ 75 w 332"/>
                <a:gd name="T59" fmla="*/ 31 h 160"/>
                <a:gd name="T60" fmla="*/ 79 w 332"/>
                <a:gd name="T61" fmla="*/ 36 h 160"/>
                <a:gd name="T62" fmla="*/ 82 w 332"/>
                <a:gd name="T63" fmla="*/ 39 h 160"/>
                <a:gd name="T64" fmla="*/ 82 w 332"/>
                <a:gd name="T65" fmla="*/ 40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193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82 w 373"/>
                <a:gd name="T1" fmla="*/ 334 h 1340"/>
                <a:gd name="T2" fmla="*/ 60 w 373"/>
                <a:gd name="T3" fmla="*/ 331 h 1340"/>
                <a:gd name="T4" fmla="*/ 40 w 373"/>
                <a:gd name="T5" fmla="*/ 326 h 1340"/>
                <a:gd name="T6" fmla="*/ 24 w 373"/>
                <a:gd name="T7" fmla="*/ 317 h 1340"/>
                <a:gd name="T8" fmla="*/ 13 w 373"/>
                <a:gd name="T9" fmla="*/ 303 h 1340"/>
                <a:gd name="T10" fmla="*/ 10 w 373"/>
                <a:gd name="T11" fmla="*/ 283 h 1340"/>
                <a:gd name="T12" fmla="*/ 17 w 373"/>
                <a:gd name="T13" fmla="*/ 254 h 1340"/>
                <a:gd name="T14" fmla="*/ 35 w 373"/>
                <a:gd name="T15" fmla="*/ 216 h 1340"/>
                <a:gd name="T16" fmla="*/ 62 w 373"/>
                <a:gd name="T17" fmla="*/ 175 h 1340"/>
                <a:gd name="T18" fmla="*/ 79 w 373"/>
                <a:gd name="T19" fmla="*/ 139 h 1340"/>
                <a:gd name="T20" fmla="*/ 89 w 373"/>
                <a:gd name="T21" fmla="*/ 106 h 1340"/>
                <a:gd name="T22" fmla="*/ 92 w 373"/>
                <a:gd name="T23" fmla="*/ 78 h 1340"/>
                <a:gd name="T24" fmla="*/ 88 w 373"/>
                <a:gd name="T25" fmla="*/ 52 h 1340"/>
                <a:gd name="T26" fmla="*/ 80 w 373"/>
                <a:gd name="T27" fmla="*/ 33 h 1340"/>
                <a:gd name="T28" fmla="*/ 69 w 373"/>
                <a:gd name="T29" fmla="*/ 17 h 1340"/>
                <a:gd name="T30" fmla="*/ 54 w 373"/>
                <a:gd name="T31" fmla="*/ 5 h 1340"/>
                <a:gd name="T32" fmla="*/ 40 w 373"/>
                <a:gd name="T33" fmla="*/ 1 h 1340"/>
                <a:gd name="T34" fmla="*/ 29 w 373"/>
                <a:gd name="T35" fmla="*/ 1 h 1340"/>
                <a:gd name="T36" fmla="*/ 21 w 373"/>
                <a:gd name="T37" fmla="*/ 3 h 1340"/>
                <a:gd name="T38" fmla="*/ 14 w 373"/>
                <a:gd name="T39" fmla="*/ 9 h 1340"/>
                <a:gd name="T40" fmla="*/ 8 w 373"/>
                <a:gd name="T41" fmla="*/ 15 h 1340"/>
                <a:gd name="T42" fmla="*/ 4 w 373"/>
                <a:gd name="T43" fmla="*/ 21 h 1340"/>
                <a:gd name="T44" fmla="*/ 1 w 373"/>
                <a:gd name="T45" fmla="*/ 27 h 1340"/>
                <a:gd name="T46" fmla="*/ 0 w 373"/>
                <a:gd name="T47" fmla="*/ 30 h 1340"/>
                <a:gd name="T48" fmla="*/ 0 w 373"/>
                <a:gd name="T49" fmla="*/ 30 h 1340"/>
                <a:gd name="T50" fmla="*/ 2 w 373"/>
                <a:gd name="T51" fmla="*/ 27 h 1340"/>
                <a:gd name="T52" fmla="*/ 5 w 373"/>
                <a:gd name="T53" fmla="*/ 23 h 1340"/>
                <a:gd name="T54" fmla="*/ 11 w 373"/>
                <a:gd name="T55" fmla="*/ 19 h 1340"/>
                <a:gd name="T56" fmla="*/ 17 w 373"/>
                <a:gd name="T57" fmla="*/ 13 h 1340"/>
                <a:gd name="T58" fmla="*/ 24 w 373"/>
                <a:gd name="T59" fmla="*/ 10 h 1340"/>
                <a:gd name="T60" fmla="*/ 33 w 373"/>
                <a:gd name="T61" fmla="*/ 6 h 1340"/>
                <a:gd name="T62" fmla="*/ 42 w 373"/>
                <a:gd name="T63" fmla="*/ 6 h 1340"/>
                <a:gd name="T64" fmla="*/ 52 w 373"/>
                <a:gd name="T65" fmla="*/ 10 h 1340"/>
                <a:gd name="T66" fmla="*/ 63 w 373"/>
                <a:gd name="T67" fmla="*/ 18 h 1340"/>
                <a:gd name="T68" fmla="*/ 73 w 373"/>
                <a:gd name="T69" fmla="*/ 28 h 1340"/>
                <a:gd name="T70" fmla="*/ 81 w 373"/>
                <a:gd name="T71" fmla="*/ 42 h 1340"/>
                <a:gd name="T72" fmla="*/ 87 w 373"/>
                <a:gd name="T73" fmla="*/ 59 h 1340"/>
                <a:gd name="T74" fmla="*/ 90 w 373"/>
                <a:gd name="T75" fmla="*/ 79 h 1340"/>
                <a:gd name="T76" fmla="*/ 88 w 373"/>
                <a:gd name="T77" fmla="*/ 100 h 1340"/>
                <a:gd name="T78" fmla="*/ 80 w 373"/>
                <a:gd name="T79" fmla="*/ 125 h 1340"/>
                <a:gd name="T80" fmla="*/ 67 w 373"/>
                <a:gd name="T81" fmla="*/ 153 h 1340"/>
                <a:gd name="T82" fmla="*/ 51 w 373"/>
                <a:gd name="T83" fmla="*/ 178 h 1340"/>
                <a:gd name="T84" fmla="*/ 36 w 373"/>
                <a:gd name="T85" fmla="*/ 203 h 1340"/>
                <a:gd name="T86" fmla="*/ 23 w 373"/>
                <a:gd name="T87" fmla="*/ 225 h 1340"/>
                <a:gd name="T88" fmla="*/ 12 w 373"/>
                <a:gd name="T89" fmla="*/ 246 h 1340"/>
                <a:gd name="T90" fmla="*/ 4 w 373"/>
                <a:gd name="T91" fmla="*/ 265 h 1340"/>
                <a:gd name="T92" fmla="*/ 1 w 373"/>
                <a:gd name="T93" fmla="*/ 283 h 1340"/>
                <a:gd name="T94" fmla="*/ 4 w 373"/>
                <a:gd name="T95" fmla="*/ 299 h 1340"/>
                <a:gd name="T96" fmla="*/ 14 w 373"/>
                <a:gd name="T97" fmla="*/ 313 h 1340"/>
                <a:gd name="T98" fmla="*/ 26 w 373"/>
                <a:gd name="T99" fmla="*/ 323 h 1340"/>
                <a:gd name="T100" fmla="*/ 39 w 373"/>
                <a:gd name="T101" fmla="*/ 330 h 1340"/>
                <a:gd name="T102" fmla="*/ 53 w 373"/>
                <a:gd name="T103" fmla="*/ 333 h 1340"/>
                <a:gd name="T104" fmla="*/ 67 w 373"/>
                <a:gd name="T105" fmla="*/ 335 h 1340"/>
                <a:gd name="T106" fmla="*/ 79 w 373"/>
                <a:gd name="T107" fmla="*/ 335 h 1340"/>
                <a:gd name="T108" fmla="*/ 87 w 373"/>
                <a:gd name="T109" fmla="*/ 335 h 1340"/>
                <a:gd name="T110" fmla="*/ 92 w 373"/>
                <a:gd name="T111" fmla="*/ 334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194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25 w 110"/>
                <a:gd name="T1" fmla="*/ 16 h 123"/>
                <a:gd name="T2" fmla="*/ 27 w 110"/>
                <a:gd name="T3" fmla="*/ 14 h 123"/>
                <a:gd name="T4" fmla="*/ 28 w 110"/>
                <a:gd name="T5" fmla="*/ 12 h 123"/>
                <a:gd name="T6" fmla="*/ 28 w 110"/>
                <a:gd name="T7" fmla="*/ 10 h 123"/>
                <a:gd name="T8" fmla="*/ 27 w 110"/>
                <a:gd name="T9" fmla="*/ 8 h 123"/>
                <a:gd name="T10" fmla="*/ 26 w 110"/>
                <a:gd name="T11" fmla="*/ 7 h 123"/>
                <a:gd name="T12" fmla="*/ 24 w 110"/>
                <a:gd name="T13" fmla="*/ 6 h 123"/>
                <a:gd name="T14" fmla="*/ 22 w 110"/>
                <a:gd name="T15" fmla="*/ 5 h 123"/>
                <a:gd name="T16" fmla="*/ 20 w 110"/>
                <a:gd name="T17" fmla="*/ 6 h 123"/>
                <a:gd name="T18" fmla="*/ 19 w 110"/>
                <a:gd name="T19" fmla="*/ 4 h 123"/>
                <a:gd name="T20" fmla="*/ 18 w 110"/>
                <a:gd name="T21" fmla="*/ 2 h 123"/>
                <a:gd name="T22" fmla="*/ 15 w 110"/>
                <a:gd name="T23" fmla="*/ 1 h 123"/>
                <a:gd name="T24" fmla="*/ 14 w 110"/>
                <a:gd name="T25" fmla="*/ 0 h 123"/>
                <a:gd name="T26" fmla="*/ 12 w 110"/>
                <a:gd name="T27" fmla="*/ 1 h 123"/>
                <a:gd name="T28" fmla="*/ 11 w 110"/>
                <a:gd name="T29" fmla="*/ 2 h 123"/>
                <a:gd name="T30" fmla="*/ 9 w 110"/>
                <a:gd name="T31" fmla="*/ 4 h 123"/>
                <a:gd name="T32" fmla="*/ 9 w 110"/>
                <a:gd name="T33" fmla="*/ 6 h 123"/>
                <a:gd name="T34" fmla="*/ 7 w 110"/>
                <a:gd name="T35" fmla="*/ 5 h 123"/>
                <a:gd name="T36" fmla="*/ 5 w 110"/>
                <a:gd name="T37" fmla="*/ 5 h 123"/>
                <a:gd name="T38" fmla="*/ 3 w 110"/>
                <a:gd name="T39" fmla="*/ 6 h 123"/>
                <a:gd name="T40" fmla="*/ 1 w 110"/>
                <a:gd name="T41" fmla="*/ 8 h 123"/>
                <a:gd name="T42" fmla="*/ 1 w 110"/>
                <a:gd name="T43" fmla="*/ 10 h 123"/>
                <a:gd name="T44" fmla="*/ 1 w 110"/>
                <a:gd name="T45" fmla="*/ 12 h 123"/>
                <a:gd name="T46" fmla="*/ 1 w 110"/>
                <a:gd name="T47" fmla="*/ 14 h 123"/>
                <a:gd name="T48" fmla="*/ 3 w 110"/>
                <a:gd name="T49" fmla="*/ 16 h 123"/>
                <a:gd name="T50" fmla="*/ 1 w 110"/>
                <a:gd name="T51" fmla="*/ 17 h 123"/>
                <a:gd name="T52" fmla="*/ 0 w 110"/>
                <a:gd name="T53" fmla="*/ 19 h 123"/>
                <a:gd name="T54" fmla="*/ 0 w 110"/>
                <a:gd name="T55" fmla="*/ 21 h 123"/>
                <a:gd name="T56" fmla="*/ 1 w 110"/>
                <a:gd name="T57" fmla="*/ 23 h 123"/>
                <a:gd name="T58" fmla="*/ 2 w 110"/>
                <a:gd name="T59" fmla="*/ 25 h 123"/>
                <a:gd name="T60" fmla="*/ 4 w 110"/>
                <a:gd name="T61" fmla="*/ 26 h 123"/>
                <a:gd name="T62" fmla="*/ 6 w 110"/>
                <a:gd name="T63" fmla="*/ 26 h 123"/>
                <a:gd name="T64" fmla="*/ 9 w 110"/>
                <a:gd name="T65" fmla="*/ 25 h 123"/>
                <a:gd name="T66" fmla="*/ 9 w 110"/>
                <a:gd name="T67" fmla="*/ 28 h 123"/>
                <a:gd name="T68" fmla="*/ 10 w 110"/>
                <a:gd name="T69" fmla="*/ 29 h 123"/>
                <a:gd name="T70" fmla="*/ 12 w 110"/>
                <a:gd name="T71" fmla="*/ 31 h 123"/>
                <a:gd name="T72" fmla="*/ 14 w 110"/>
                <a:gd name="T73" fmla="*/ 31 h 123"/>
                <a:gd name="T74" fmla="*/ 15 w 110"/>
                <a:gd name="T75" fmla="*/ 31 h 123"/>
                <a:gd name="T76" fmla="*/ 18 w 110"/>
                <a:gd name="T77" fmla="*/ 29 h 123"/>
                <a:gd name="T78" fmla="*/ 19 w 110"/>
                <a:gd name="T79" fmla="*/ 28 h 123"/>
                <a:gd name="T80" fmla="*/ 19 w 110"/>
                <a:gd name="T81" fmla="*/ 26 h 123"/>
                <a:gd name="T82" fmla="*/ 22 w 110"/>
                <a:gd name="T83" fmla="*/ 26 h 123"/>
                <a:gd name="T84" fmla="*/ 24 w 110"/>
                <a:gd name="T85" fmla="*/ 26 h 123"/>
                <a:gd name="T86" fmla="*/ 26 w 110"/>
                <a:gd name="T87" fmla="*/ 25 h 123"/>
                <a:gd name="T88" fmla="*/ 27 w 110"/>
                <a:gd name="T89" fmla="*/ 24 h 123"/>
                <a:gd name="T90" fmla="*/ 28 w 110"/>
                <a:gd name="T91" fmla="*/ 22 h 123"/>
                <a:gd name="T92" fmla="*/ 28 w 110"/>
                <a:gd name="T93" fmla="*/ 20 h 123"/>
                <a:gd name="T94" fmla="*/ 27 w 110"/>
                <a:gd name="T95" fmla="*/ 18 h 123"/>
                <a:gd name="T96" fmla="*/ 25 w 110"/>
                <a:gd name="T97" fmla="*/ 16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195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4 w 31"/>
                <a:gd name="T1" fmla="*/ 8 h 33"/>
                <a:gd name="T2" fmla="*/ 3 w 31"/>
                <a:gd name="T3" fmla="*/ 8 h 33"/>
                <a:gd name="T4" fmla="*/ 1 w 31"/>
                <a:gd name="T5" fmla="*/ 7 h 33"/>
                <a:gd name="T6" fmla="*/ 1 w 31"/>
                <a:gd name="T7" fmla="*/ 6 h 33"/>
                <a:gd name="T8" fmla="*/ 0 w 31"/>
                <a:gd name="T9" fmla="*/ 4 h 33"/>
                <a:gd name="T10" fmla="*/ 1 w 31"/>
                <a:gd name="T11" fmla="*/ 2 h 33"/>
                <a:gd name="T12" fmla="*/ 1 w 31"/>
                <a:gd name="T13" fmla="*/ 1 h 33"/>
                <a:gd name="T14" fmla="*/ 3 w 31"/>
                <a:gd name="T15" fmla="*/ 0 h 33"/>
                <a:gd name="T16" fmla="*/ 4 w 31"/>
                <a:gd name="T17" fmla="*/ 0 h 33"/>
                <a:gd name="T18" fmla="*/ 6 w 31"/>
                <a:gd name="T19" fmla="*/ 0 h 33"/>
                <a:gd name="T20" fmla="*/ 7 w 31"/>
                <a:gd name="T21" fmla="*/ 1 h 33"/>
                <a:gd name="T22" fmla="*/ 8 w 31"/>
                <a:gd name="T23" fmla="*/ 2 h 33"/>
                <a:gd name="T24" fmla="*/ 8 w 31"/>
                <a:gd name="T25" fmla="*/ 4 h 33"/>
                <a:gd name="T26" fmla="*/ 8 w 31"/>
                <a:gd name="T27" fmla="*/ 6 h 33"/>
                <a:gd name="T28" fmla="*/ 7 w 31"/>
                <a:gd name="T29" fmla="*/ 7 h 33"/>
                <a:gd name="T30" fmla="*/ 6 w 31"/>
                <a:gd name="T31" fmla="*/ 8 h 33"/>
                <a:gd name="T32" fmla="*/ 4 w 31"/>
                <a:gd name="T33" fmla="*/ 8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196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26 w 111"/>
                <a:gd name="T1" fmla="*/ 15 h 122"/>
                <a:gd name="T2" fmla="*/ 27 w 111"/>
                <a:gd name="T3" fmla="*/ 14 h 122"/>
                <a:gd name="T4" fmla="*/ 28 w 111"/>
                <a:gd name="T5" fmla="*/ 12 h 122"/>
                <a:gd name="T6" fmla="*/ 28 w 111"/>
                <a:gd name="T7" fmla="*/ 10 h 122"/>
                <a:gd name="T8" fmla="*/ 28 w 111"/>
                <a:gd name="T9" fmla="*/ 8 h 122"/>
                <a:gd name="T10" fmla="*/ 26 w 111"/>
                <a:gd name="T11" fmla="*/ 6 h 122"/>
                <a:gd name="T12" fmla="*/ 24 w 111"/>
                <a:gd name="T13" fmla="*/ 6 h 122"/>
                <a:gd name="T14" fmla="*/ 22 w 111"/>
                <a:gd name="T15" fmla="*/ 5 h 122"/>
                <a:gd name="T16" fmla="*/ 20 w 111"/>
                <a:gd name="T17" fmla="*/ 6 h 122"/>
                <a:gd name="T18" fmla="*/ 20 w 111"/>
                <a:gd name="T19" fmla="*/ 4 h 122"/>
                <a:gd name="T20" fmla="*/ 18 w 111"/>
                <a:gd name="T21" fmla="*/ 2 h 122"/>
                <a:gd name="T22" fmla="*/ 16 w 111"/>
                <a:gd name="T23" fmla="*/ 1 h 122"/>
                <a:gd name="T24" fmla="*/ 14 w 111"/>
                <a:gd name="T25" fmla="*/ 0 h 122"/>
                <a:gd name="T26" fmla="*/ 12 w 111"/>
                <a:gd name="T27" fmla="*/ 1 h 122"/>
                <a:gd name="T28" fmla="*/ 11 w 111"/>
                <a:gd name="T29" fmla="*/ 2 h 122"/>
                <a:gd name="T30" fmla="*/ 9 w 111"/>
                <a:gd name="T31" fmla="*/ 4 h 122"/>
                <a:gd name="T32" fmla="*/ 9 w 111"/>
                <a:gd name="T33" fmla="*/ 6 h 122"/>
                <a:gd name="T34" fmla="*/ 7 w 111"/>
                <a:gd name="T35" fmla="*/ 5 h 122"/>
                <a:gd name="T36" fmla="*/ 5 w 111"/>
                <a:gd name="T37" fmla="*/ 5 h 122"/>
                <a:gd name="T38" fmla="*/ 3 w 111"/>
                <a:gd name="T39" fmla="*/ 6 h 122"/>
                <a:gd name="T40" fmla="*/ 1 w 111"/>
                <a:gd name="T41" fmla="*/ 8 h 122"/>
                <a:gd name="T42" fmla="*/ 1 w 111"/>
                <a:gd name="T43" fmla="*/ 10 h 122"/>
                <a:gd name="T44" fmla="*/ 1 w 111"/>
                <a:gd name="T45" fmla="*/ 12 h 122"/>
                <a:gd name="T46" fmla="*/ 1 w 111"/>
                <a:gd name="T47" fmla="*/ 14 h 122"/>
                <a:gd name="T48" fmla="*/ 3 w 111"/>
                <a:gd name="T49" fmla="*/ 15 h 122"/>
                <a:gd name="T50" fmla="*/ 1 w 111"/>
                <a:gd name="T51" fmla="*/ 17 h 122"/>
                <a:gd name="T52" fmla="*/ 1 w 111"/>
                <a:gd name="T53" fmla="*/ 19 h 122"/>
                <a:gd name="T54" fmla="*/ 0 w 111"/>
                <a:gd name="T55" fmla="*/ 21 h 122"/>
                <a:gd name="T56" fmla="*/ 1 w 111"/>
                <a:gd name="T57" fmla="*/ 23 h 122"/>
                <a:gd name="T58" fmla="*/ 2 w 111"/>
                <a:gd name="T59" fmla="*/ 25 h 122"/>
                <a:gd name="T60" fmla="*/ 4 w 111"/>
                <a:gd name="T61" fmla="*/ 26 h 122"/>
                <a:gd name="T62" fmla="*/ 6 w 111"/>
                <a:gd name="T63" fmla="*/ 26 h 122"/>
                <a:gd name="T64" fmla="*/ 9 w 111"/>
                <a:gd name="T65" fmla="*/ 25 h 122"/>
                <a:gd name="T66" fmla="*/ 9 w 111"/>
                <a:gd name="T67" fmla="*/ 27 h 122"/>
                <a:gd name="T68" fmla="*/ 10 w 111"/>
                <a:gd name="T69" fmla="*/ 29 h 122"/>
                <a:gd name="T70" fmla="*/ 12 w 111"/>
                <a:gd name="T71" fmla="*/ 30 h 122"/>
                <a:gd name="T72" fmla="*/ 14 w 111"/>
                <a:gd name="T73" fmla="*/ 31 h 122"/>
                <a:gd name="T74" fmla="*/ 16 w 111"/>
                <a:gd name="T75" fmla="*/ 30 h 122"/>
                <a:gd name="T76" fmla="*/ 18 w 111"/>
                <a:gd name="T77" fmla="*/ 29 h 122"/>
                <a:gd name="T78" fmla="*/ 19 w 111"/>
                <a:gd name="T79" fmla="*/ 27 h 122"/>
                <a:gd name="T80" fmla="*/ 20 w 111"/>
                <a:gd name="T81" fmla="*/ 25 h 122"/>
                <a:gd name="T82" fmla="*/ 22 w 111"/>
                <a:gd name="T83" fmla="*/ 26 h 122"/>
                <a:gd name="T84" fmla="*/ 24 w 111"/>
                <a:gd name="T85" fmla="*/ 26 h 122"/>
                <a:gd name="T86" fmla="*/ 26 w 111"/>
                <a:gd name="T87" fmla="*/ 25 h 122"/>
                <a:gd name="T88" fmla="*/ 28 w 111"/>
                <a:gd name="T89" fmla="*/ 23 h 122"/>
                <a:gd name="T90" fmla="*/ 28 w 111"/>
                <a:gd name="T91" fmla="*/ 21 h 122"/>
                <a:gd name="T92" fmla="*/ 28 w 111"/>
                <a:gd name="T93" fmla="*/ 19 h 122"/>
                <a:gd name="T94" fmla="*/ 27 w 111"/>
                <a:gd name="T95" fmla="*/ 17 h 122"/>
                <a:gd name="T96" fmla="*/ 26 w 111"/>
                <a:gd name="T97" fmla="*/ 15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197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4 w 32"/>
                <a:gd name="T1" fmla="*/ 8 h 32"/>
                <a:gd name="T2" fmla="*/ 2 w 32"/>
                <a:gd name="T3" fmla="*/ 7 h 32"/>
                <a:gd name="T4" fmla="*/ 1 w 32"/>
                <a:gd name="T5" fmla="*/ 7 h 32"/>
                <a:gd name="T6" fmla="*/ 1 w 32"/>
                <a:gd name="T7" fmla="*/ 5 h 32"/>
                <a:gd name="T8" fmla="*/ 0 w 32"/>
                <a:gd name="T9" fmla="*/ 4 h 32"/>
                <a:gd name="T10" fmla="*/ 1 w 32"/>
                <a:gd name="T11" fmla="*/ 2 h 32"/>
                <a:gd name="T12" fmla="*/ 1 w 32"/>
                <a:gd name="T13" fmla="*/ 1 h 32"/>
                <a:gd name="T14" fmla="*/ 2 w 32"/>
                <a:gd name="T15" fmla="*/ 1 h 32"/>
                <a:gd name="T16" fmla="*/ 4 w 32"/>
                <a:gd name="T17" fmla="*/ 0 h 32"/>
                <a:gd name="T18" fmla="*/ 5 w 32"/>
                <a:gd name="T19" fmla="*/ 1 h 32"/>
                <a:gd name="T20" fmla="*/ 6 w 32"/>
                <a:gd name="T21" fmla="*/ 1 h 32"/>
                <a:gd name="T22" fmla="*/ 7 w 32"/>
                <a:gd name="T23" fmla="*/ 2 h 32"/>
                <a:gd name="T24" fmla="*/ 8 w 32"/>
                <a:gd name="T25" fmla="*/ 4 h 32"/>
                <a:gd name="T26" fmla="*/ 7 w 32"/>
                <a:gd name="T27" fmla="*/ 5 h 32"/>
                <a:gd name="T28" fmla="*/ 6 w 32"/>
                <a:gd name="T29" fmla="*/ 7 h 32"/>
                <a:gd name="T30" fmla="*/ 5 w 32"/>
                <a:gd name="T31" fmla="*/ 7 h 32"/>
                <a:gd name="T32" fmla="*/ 4 w 32"/>
                <a:gd name="T33" fmla="*/ 8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198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33 w 136"/>
                <a:gd name="T1" fmla="*/ 16 h 149"/>
                <a:gd name="T2" fmla="*/ 34 w 136"/>
                <a:gd name="T3" fmla="*/ 11 h 149"/>
                <a:gd name="T4" fmla="*/ 33 w 136"/>
                <a:gd name="T5" fmla="*/ 8 h 149"/>
                <a:gd name="T6" fmla="*/ 30 w 136"/>
                <a:gd name="T7" fmla="*/ 7 h 149"/>
                <a:gd name="T8" fmla="*/ 28 w 136"/>
                <a:gd name="T9" fmla="*/ 6 h 149"/>
                <a:gd name="T10" fmla="*/ 25 w 136"/>
                <a:gd name="T11" fmla="*/ 6 h 149"/>
                <a:gd name="T12" fmla="*/ 23 w 136"/>
                <a:gd name="T13" fmla="*/ 4 h 149"/>
                <a:gd name="T14" fmla="*/ 19 w 136"/>
                <a:gd name="T15" fmla="*/ 0 h 149"/>
                <a:gd name="T16" fmla="*/ 14 w 136"/>
                <a:gd name="T17" fmla="*/ 0 h 149"/>
                <a:gd name="T18" fmla="*/ 11 w 136"/>
                <a:gd name="T19" fmla="*/ 4 h 149"/>
                <a:gd name="T20" fmla="*/ 9 w 136"/>
                <a:gd name="T21" fmla="*/ 6 h 149"/>
                <a:gd name="T22" fmla="*/ 6 w 136"/>
                <a:gd name="T23" fmla="*/ 6 h 149"/>
                <a:gd name="T24" fmla="*/ 3 w 136"/>
                <a:gd name="T25" fmla="*/ 6 h 149"/>
                <a:gd name="T26" fmla="*/ 1 w 136"/>
                <a:gd name="T27" fmla="*/ 8 h 149"/>
                <a:gd name="T28" fmla="*/ 0 w 136"/>
                <a:gd name="T29" fmla="*/ 11 h 149"/>
                <a:gd name="T30" fmla="*/ 1 w 136"/>
                <a:gd name="T31" fmla="*/ 16 h 149"/>
                <a:gd name="T32" fmla="*/ 1 w 136"/>
                <a:gd name="T33" fmla="*/ 20 h 149"/>
                <a:gd name="T34" fmla="*/ 0 w 136"/>
                <a:gd name="T35" fmla="*/ 25 h 149"/>
                <a:gd name="T36" fmla="*/ 1 w 136"/>
                <a:gd name="T37" fmla="*/ 28 h 149"/>
                <a:gd name="T38" fmla="*/ 3 w 136"/>
                <a:gd name="T39" fmla="*/ 30 h 149"/>
                <a:gd name="T40" fmla="*/ 6 w 136"/>
                <a:gd name="T41" fmla="*/ 30 h 149"/>
                <a:gd name="T42" fmla="*/ 9 w 136"/>
                <a:gd name="T43" fmla="*/ 30 h 149"/>
                <a:gd name="T44" fmla="*/ 10 w 136"/>
                <a:gd name="T45" fmla="*/ 33 h 149"/>
                <a:gd name="T46" fmla="*/ 14 w 136"/>
                <a:gd name="T47" fmla="*/ 36 h 149"/>
                <a:gd name="T48" fmla="*/ 19 w 136"/>
                <a:gd name="T49" fmla="*/ 36 h 149"/>
                <a:gd name="T50" fmla="*/ 22 w 136"/>
                <a:gd name="T51" fmla="*/ 33 h 149"/>
                <a:gd name="T52" fmla="*/ 25 w 136"/>
                <a:gd name="T53" fmla="*/ 30 h 149"/>
                <a:gd name="T54" fmla="*/ 27 w 136"/>
                <a:gd name="T55" fmla="*/ 31 h 149"/>
                <a:gd name="T56" fmla="*/ 30 w 136"/>
                <a:gd name="T57" fmla="*/ 30 h 149"/>
                <a:gd name="T58" fmla="*/ 32 w 136"/>
                <a:gd name="T59" fmla="*/ 29 h 149"/>
                <a:gd name="T60" fmla="*/ 34 w 136"/>
                <a:gd name="T61" fmla="*/ 25 h 149"/>
                <a:gd name="T62" fmla="*/ 33 w 136"/>
                <a:gd name="T63" fmla="*/ 2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199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5 w 39"/>
                <a:gd name="T1" fmla="*/ 10 h 40"/>
                <a:gd name="T2" fmla="*/ 3 w 39"/>
                <a:gd name="T3" fmla="*/ 10 h 40"/>
                <a:gd name="T4" fmla="*/ 2 w 39"/>
                <a:gd name="T5" fmla="*/ 9 h 40"/>
                <a:gd name="T6" fmla="*/ 1 w 39"/>
                <a:gd name="T7" fmla="*/ 6 h 40"/>
                <a:gd name="T8" fmla="*/ 0 w 39"/>
                <a:gd name="T9" fmla="*/ 5 h 40"/>
                <a:gd name="T10" fmla="*/ 1 w 39"/>
                <a:gd name="T11" fmla="*/ 3 h 40"/>
                <a:gd name="T12" fmla="*/ 2 w 39"/>
                <a:gd name="T13" fmla="*/ 1 h 40"/>
                <a:gd name="T14" fmla="*/ 3 w 39"/>
                <a:gd name="T15" fmla="*/ 1 h 40"/>
                <a:gd name="T16" fmla="*/ 5 w 39"/>
                <a:gd name="T17" fmla="*/ 0 h 40"/>
                <a:gd name="T18" fmla="*/ 7 w 39"/>
                <a:gd name="T19" fmla="*/ 1 h 40"/>
                <a:gd name="T20" fmla="*/ 9 w 39"/>
                <a:gd name="T21" fmla="*/ 1 h 40"/>
                <a:gd name="T22" fmla="*/ 10 w 39"/>
                <a:gd name="T23" fmla="*/ 3 h 40"/>
                <a:gd name="T24" fmla="*/ 10 w 39"/>
                <a:gd name="T25" fmla="*/ 5 h 40"/>
                <a:gd name="T26" fmla="*/ 10 w 39"/>
                <a:gd name="T27" fmla="*/ 6 h 40"/>
                <a:gd name="T28" fmla="*/ 9 w 39"/>
                <a:gd name="T29" fmla="*/ 9 h 40"/>
                <a:gd name="T30" fmla="*/ 7 w 39"/>
                <a:gd name="T31" fmla="*/ 10 h 40"/>
                <a:gd name="T32" fmla="*/ 5 w 39"/>
                <a:gd name="T33" fmla="*/ 1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00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45 h 181"/>
                <a:gd name="T2" fmla="*/ 6 w 129"/>
                <a:gd name="T3" fmla="*/ 43 h 181"/>
                <a:gd name="T4" fmla="*/ 13 w 129"/>
                <a:gd name="T5" fmla="*/ 39 h 181"/>
                <a:gd name="T6" fmla="*/ 19 w 129"/>
                <a:gd name="T7" fmla="*/ 35 h 181"/>
                <a:gd name="T8" fmla="*/ 24 w 129"/>
                <a:gd name="T9" fmla="*/ 30 h 181"/>
                <a:gd name="T10" fmla="*/ 28 w 129"/>
                <a:gd name="T11" fmla="*/ 24 h 181"/>
                <a:gd name="T12" fmla="*/ 31 w 129"/>
                <a:gd name="T13" fmla="*/ 18 h 181"/>
                <a:gd name="T14" fmla="*/ 32 w 129"/>
                <a:gd name="T15" fmla="*/ 12 h 181"/>
                <a:gd name="T16" fmla="*/ 31 w 129"/>
                <a:gd name="T17" fmla="*/ 6 h 181"/>
                <a:gd name="T18" fmla="*/ 28 w 129"/>
                <a:gd name="T19" fmla="*/ 2 h 181"/>
                <a:gd name="T20" fmla="*/ 25 w 129"/>
                <a:gd name="T21" fmla="*/ 0 h 181"/>
                <a:gd name="T22" fmla="*/ 21 w 129"/>
                <a:gd name="T23" fmla="*/ 0 h 181"/>
                <a:gd name="T24" fmla="*/ 18 w 129"/>
                <a:gd name="T25" fmla="*/ 2 h 181"/>
                <a:gd name="T26" fmla="*/ 15 w 129"/>
                <a:gd name="T27" fmla="*/ 5 h 181"/>
                <a:gd name="T28" fmla="*/ 13 w 129"/>
                <a:gd name="T29" fmla="*/ 9 h 181"/>
                <a:gd name="T30" fmla="*/ 12 w 129"/>
                <a:gd name="T31" fmla="*/ 14 h 181"/>
                <a:gd name="T32" fmla="*/ 13 w 129"/>
                <a:gd name="T33" fmla="*/ 19 h 181"/>
                <a:gd name="T34" fmla="*/ 13 w 129"/>
                <a:gd name="T35" fmla="*/ 23 h 181"/>
                <a:gd name="T36" fmla="*/ 12 w 129"/>
                <a:gd name="T37" fmla="*/ 28 h 181"/>
                <a:gd name="T38" fmla="*/ 10 w 129"/>
                <a:gd name="T39" fmla="*/ 32 h 181"/>
                <a:gd name="T40" fmla="*/ 7 w 129"/>
                <a:gd name="T41" fmla="*/ 36 h 181"/>
                <a:gd name="T42" fmla="*/ 4 w 129"/>
                <a:gd name="T43" fmla="*/ 40 h 181"/>
                <a:gd name="T44" fmla="*/ 2 w 129"/>
                <a:gd name="T45" fmla="*/ 42 h 181"/>
                <a:gd name="T46" fmla="*/ 0 w 129"/>
                <a:gd name="T47" fmla="*/ 44 h 181"/>
                <a:gd name="T48" fmla="*/ 0 w 129"/>
                <a:gd name="T49" fmla="*/ 45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01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2 w 90"/>
                <a:gd name="T1" fmla="*/ 52 h 206"/>
                <a:gd name="T2" fmla="*/ 17 w 90"/>
                <a:gd name="T3" fmla="*/ 46 h 206"/>
                <a:gd name="T4" fmla="*/ 20 w 90"/>
                <a:gd name="T5" fmla="*/ 40 h 206"/>
                <a:gd name="T6" fmla="*/ 22 w 90"/>
                <a:gd name="T7" fmla="*/ 32 h 206"/>
                <a:gd name="T8" fmla="*/ 23 w 90"/>
                <a:gd name="T9" fmla="*/ 25 h 206"/>
                <a:gd name="T10" fmla="*/ 22 w 90"/>
                <a:gd name="T11" fmla="*/ 18 h 206"/>
                <a:gd name="T12" fmla="*/ 21 w 90"/>
                <a:gd name="T13" fmla="*/ 12 h 206"/>
                <a:gd name="T14" fmla="*/ 18 w 90"/>
                <a:gd name="T15" fmla="*/ 6 h 206"/>
                <a:gd name="T16" fmla="*/ 13 w 90"/>
                <a:gd name="T17" fmla="*/ 2 h 206"/>
                <a:gd name="T18" fmla="*/ 9 w 90"/>
                <a:gd name="T19" fmla="*/ 0 h 206"/>
                <a:gd name="T20" fmla="*/ 5 w 90"/>
                <a:gd name="T21" fmla="*/ 1 h 206"/>
                <a:gd name="T22" fmla="*/ 1 w 90"/>
                <a:gd name="T23" fmla="*/ 3 h 206"/>
                <a:gd name="T24" fmla="*/ 1 w 90"/>
                <a:gd name="T25" fmla="*/ 6 h 206"/>
                <a:gd name="T26" fmla="*/ 0 w 90"/>
                <a:gd name="T27" fmla="*/ 11 h 206"/>
                <a:gd name="T28" fmla="*/ 1 w 90"/>
                <a:gd name="T29" fmla="*/ 15 h 206"/>
                <a:gd name="T30" fmla="*/ 3 w 90"/>
                <a:gd name="T31" fmla="*/ 20 h 206"/>
                <a:gd name="T32" fmla="*/ 6 w 90"/>
                <a:gd name="T33" fmla="*/ 24 h 206"/>
                <a:gd name="T34" fmla="*/ 10 w 90"/>
                <a:gd name="T35" fmla="*/ 26 h 206"/>
                <a:gd name="T36" fmla="*/ 11 w 90"/>
                <a:gd name="T37" fmla="*/ 30 h 206"/>
                <a:gd name="T38" fmla="*/ 13 w 90"/>
                <a:gd name="T39" fmla="*/ 36 h 206"/>
                <a:gd name="T40" fmla="*/ 13 w 90"/>
                <a:gd name="T41" fmla="*/ 40 h 206"/>
                <a:gd name="T42" fmla="*/ 13 w 90"/>
                <a:gd name="T43" fmla="*/ 45 h 206"/>
                <a:gd name="T44" fmla="*/ 13 w 90"/>
                <a:gd name="T45" fmla="*/ 49 h 206"/>
                <a:gd name="T46" fmla="*/ 12 w 90"/>
                <a:gd name="T47" fmla="*/ 51 h 206"/>
                <a:gd name="T48" fmla="*/ 12 w 90"/>
                <a:gd name="T49" fmla="*/ 52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02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20 h 99"/>
                <a:gd name="T2" fmla="*/ 3 w 201"/>
                <a:gd name="T3" fmla="*/ 21 h 99"/>
                <a:gd name="T4" fmla="*/ 6 w 201"/>
                <a:gd name="T5" fmla="*/ 22 h 99"/>
                <a:gd name="T6" fmla="*/ 9 w 201"/>
                <a:gd name="T7" fmla="*/ 23 h 99"/>
                <a:gd name="T8" fmla="*/ 13 w 201"/>
                <a:gd name="T9" fmla="*/ 24 h 99"/>
                <a:gd name="T10" fmla="*/ 17 w 201"/>
                <a:gd name="T11" fmla="*/ 25 h 99"/>
                <a:gd name="T12" fmla="*/ 20 w 201"/>
                <a:gd name="T13" fmla="*/ 25 h 99"/>
                <a:gd name="T14" fmla="*/ 24 w 201"/>
                <a:gd name="T15" fmla="*/ 25 h 99"/>
                <a:gd name="T16" fmla="*/ 28 w 201"/>
                <a:gd name="T17" fmla="*/ 25 h 99"/>
                <a:gd name="T18" fmla="*/ 31 w 201"/>
                <a:gd name="T19" fmla="*/ 24 h 99"/>
                <a:gd name="T20" fmla="*/ 35 w 201"/>
                <a:gd name="T21" fmla="*/ 24 h 99"/>
                <a:gd name="T22" fmla="*/ 38 w 201"/>
                <a:gd name="T23" fmla="*/ 23 h 99"/>
                <a:gd name="T24" fmla="*/ 41 w 201"/>
                <a:gd name="T25" fmla="*/ 21 h 99"/>
                <a:gd name="T26" fmla="*/ 43 w 201"/>
                <a:gd name="T27" fmla="*/ 20 h 99"/>
                <a:gd name="T28" fmla="*/ 46 w 201"/>
                <a:gd name="T29" fmla="*/ 17 h 99"/>
                <a:gd name="T30" fmla="*/ 47 w 201"/>
                <a:gd name="T31" fmla="*/ 15 h 99"/>
                <a:gd name="T32" fmla="*/ 49 w 201"/>
                <a:gd name="T33" fmla="*/ 12 h 99"/>
                <a:gd name="T34" fmla="*/ 50 w 201"/>
                <a:gd name="T35" fmla="*/ 7 h 99"/>
                <a:gd name="T36" fmla="*/ 49 w 201"/>
                <a:gd name="T37" fmla="*/ 3 h 99"/>
                <a:gd name="T38" fmla="*/ 46 w 201"/>
                <a:gd name="T39" fmla="*/ 1 h 99"/>
                <a:gd name="T40" fmla="*/ 42 w 201"/>
                <a:gd name="T41" fmla="*/ 0 h 99"/>
                <a:gd name="T42" fmla="*/ 38 w 201"/>
                <a:gd name="T43" fmla="*/ 1 h 99"/>
                <a:gd name="T44" fmla="*/ 34 w 201"/>
                <a:gd name="T45" fmla="*/ 3 h 99"/>
                <a:gd name="T46" fmla="*/ 30 w 201"/>
                <a:gd name="T47" fmla="*/ 5 h 99"/>
                <a:gd name="T48" fmla="*/ 27 w 201"/>
                <a:gd name="T49" fmla="*/ 10 h 99"/>
                <a:gd name="T50" fmla="*/ 24 w 201"/>
                <a:gd name="T51" fmla="*/ 13 h 99"/>
                <a:gd name="T52" fmla="*/ 20 w 201"/>
                <a:gd name="T53" fmla="*/ 16 h 99"/>
                <a:gd name="T54" fmla="*/ 16 w 201"/>
                <a:gd name="T55" fmla="*/ 18 h 99"/>
                <a:gd name="T56" fmla="*/ 11 w 201"/>
                <a:gd name="T57" fmla="*/ 19 h 99"/>
                <a:gd name="T58" fmla="*/ 7 w 201"/>
                <a:gd name="T59" fmla="*/ 19 h 99"/>
                <a:gd name="T60" fmla="*/ 3 w 201"/>
                <a:gd name="T61" fmla="*/ 20 h 99"/>
                <a:gd name="T62" fmla="*/ 1 w 201"/>
                <a:gd name="T63" fmla="*/ 20 h 99"/>
                <a:gd name="T64" fmla="*/ 0 w 201"/>
                <a:gd name="T65" fmla="*/ 20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203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3 w 198"/>
                <a:gd name="T3" fmla="*/ 6 h 100"/>
                <a:gd name="T4" fmla="*/ 9 w 198"/>
                <a:gd name="T5" fmla="*/ 11 h 100"/>
                <a:gd name="T6" fmla="*/ 13 w 198"/>
                <a:gd name="T7" fmla="*/ 17 h 100"/>
                <a:gd name="T8" fmla="*/ 20 w 198"/>
                <a:gd name="T9" fmla="*/ 21 h 100"/>
                <a:gd name="T10" fmla="*/ 26 w 198"/>
                <a:gd name="T11" fmla="*/ 24 h 100"/>
                <a:gd name="T12" fmla="*/ 33 w 198"/>
                <a:gd name="T13" fmla="*/ 25 h 100"/>
                <a:gd name="T14" fmla="*/ 39 w 198"/>
                <a:gd name="T15" fmla="*/ 25 h 100"/>
                <a:gd name="T16" fmla="*/ 45 w 198"/>
                <a:gd name="T17" fmla="*/ 23 h 100"/>
                <a:gd name="T18" fmla="*/ 48 w 198"/>
                <a:gd name="T19" fmla="*/ 19 h 100"/>
                <a:gd name="T20" fmla="*/ 50 w 198"/>
                <a:gd name="T21" fmla="*/ 15 h 100"/>
                <a:gd name="T22" fmla="*/ 49 w 198"/>
                <a:gd name="T23" fmla="*/ 12 h 100"/>
                <a:gd name="T24" fmla="*/ 46 w 198"/>
                <a:gd name="T25" fmla="*/ 9 h 100"/>
                <a:gd name="T26" fmla="*/ 43 w 198"/>
                <a:gd name="T27" fmla="*/ 6 h 100"/>
                <a:gd name="T28" fmla="*/ 38 w 198"/>
                <a:gd name="T29" fmla="*/ 6 h 100"/>
                <a:gd name="T30" fmla="*/ 33 w 198"/>
                <a:gd name="T31" fmla="*/ 6 h 100"/>
                <a:gd name="T32" fmla="*/ 27 w 198"/>
                <a:gd name="T33" fmla="*/ 7 h 100"/>
                <a:gd name="T34" fmla="*/ 24 w 198"/>
                <a:gd name="T35" fmla="*/ 9 h 100"/>
                <a:gd name="T36" fmla="*/ 20 w 198"/>
                <a:gd name="T37" fmla="*/ 9 h 100"/>
                <a:gd name="T38" fmla="*/ 14 w 198"/>
                <a:gd name="T39" fmla="*/ 7 h 100"/>
                <a:gd name="T40" fmla="*/ 11 w 198"/>
                <a:gd name="T41" fmla="*/ 6 h 100"/>
                <a:gd name="T42" fmla="*/ 6 w 198"/>
                <a:gd name="T43" fmla="*/ 3 h 100"/>
                <a:gd name="T44" fmla="*/ 3 w 198"/>
                <a:gd name="T45" fmla="*/ 2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204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7 h 174"/>
                <a:gd name="T4" fmla="*/ 1 w 136"/>
                <a:gd name="T5" fmla="*/ 14 h 174"/>
                <a:gd name="T6" fmla="*/ 2 w 136"/>
                <a:gd name="T7" fmla="*/ 22 h 174"/>
                <a:gd name="T8" fmla="*/ 5 w 136"/>
                <a:gd name="T9" fmla="*/ 28 h 174"/>
                <a:gd name="T10" fmla="*/ 9 w 136"/>
                <a:gd name="T11" fmla="*/ 35 h 174"/>
                <a:gd name="T12" fmla="*/ 13 w 136"/>
                <a:gd name="T13" fmla="*/ 40 h 174"/>
                <a:gd name="T14" fmla="*/ 18 w 136"/>
                <a:gd name="T15" fmla="*/ 43 h 174"/>
                <a:gd name="T16" fmla="*/ 24 w 136"/>
                <a:gd name="T17" fmla="*/ 44 h 174"/>
                <a:gd name="T18" fmla="*/ 29 w 136"/>
                <a:gd name="T19" fmla="*/ 43 h 174"/>
                <a:gd name="T20" fmla="*/ 33 w 136"/>
                <a:gd name="T21" fmla="*/ 41 h 174"/>
                <a:gd name="T22" fmla="*/ 34 w 136"/>
                <a:gd name="T23" fmla="*/ 37 h 174"/>
                <a:gd name="T24" fmla="*/ 34 w 136"/>
                <a:gd name="T25" fmla="*/ 33 h 174"/>
                <a:gd name="T26" fmla="*/ 31 w 136"/>
                <a:gd name="T27" fmla="*/ 29 h 174"/>
                <a:gd name="T28" fmla="*/ 28 w 136"/>
                <a:gd name="T29" fmla="*/ 25 h 174"/>
                <a:gd name="T30" fmla="*/ 24 w 136"/>
                <a:gd name="T31" fmla="*/ 23 h 174"/>
                <a:gd name="T32" fmla="*/ 19 w 136"/>
                <a:gd name="T33" fmla="*/ 22 h 174"/>
                <a:gd name="T34" fmla="*/ 15 w 136"/>
                <a:gd name="T35" fmla="*/ 21 h 174"/>
                <a:gd name="T36" fmla="*/ 11 w 136"/>
                <a:gd name="T37" fmla="*/ 19 h 174"/>
                <a:gd name="T38" fmla="*/ 8 w 136"/>
                <a:gd name="T39" fmla="*/ 14 h 174"/>
                <a:gd name="T40" fmla="*/ 5 w 136"/>
                <a:gd name="T41" fmla="*/ 11 h 174"/>
                <a:gd name="T42" fmla="*/ 3 w 136"/>
                <a:gd name="T43" fmla="*/ 6 h 174"/>
                <a:gd name="T44" fmla="*/ 1 w 136"/>
                <a:gd name="T45" fmla="*/ 3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205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2 w 469"/>
                <a:gd name="T1" fmla="*/ 1 h 163"/>
                <a:gd name="T2" fmla="*/ 0 w 469"/>
                <a:gd name="T3" fmla="*/ 0 h 163"/>
                <a:gd name="T4" fmla="*/ 0 w 469"/>
                <a:gd name="T5" fmla="*/ 0 h 163"/>
                <a:gd name="T6" fmla="*/ 1 w 469"/>
                <a:gd name="T7" fmla="*/ 2 h 163"/>
                <a:gd name="T8" fmla="*/ 4 w 469"/>
                <a:gd name="T9" fmla="*/ 4 h 163"/>
                <a:gd name="T10" fmla="*/ 8 w 469"/>
                <a:gd name="T11" fmla="*/ 8 h 163"/>
                <a:gd name="T12" fmla="*/ 13 w 469"/>
                <a:gd name="T13" fmla="*/ 12 h 163"/>
                <a:gd name="T14" fmla="*/ 19 w 469"/>
                <a:gd name="T15" fmla="*/ 16 h 163"/>
                <a:gd name="T16" fmla="*/ 26 w 469"/>
                <a:gd name="T17" fmla="*/ 21 h 163"/>
                <a:gd name="T18" fmla="*/ 34 w 469"/>
                <a:gd name="T19" fmla="*/ 26 h 163"/>
                <a:gd name="T20" fmla="*/ 43 w 469"/>
                <a:gd name="T21" fmla="*/ 30 h 163"/>
                <a:gd name="T22" fmla="*/ 52 w 469"/>
                <a:gd name="T23" fmla="*/ 34 h 163"/>
                <a:gd name="T24" fmla="*/ 62 w 469"/>
                <a:gd name="T25" fmla="*/ 37 h 163"/>
                <a:gd name="T26" fmla="*/ 71 w 469"/>
                <a:gd name="T27" fmla="*/ 39 h 163"/>
                <a:gd name="T28" fmla="*/ 81 w 469"/>
                <a:gd name="T29" fmla="*/ 40 h 163"/>
                <a:gd name="T30" fmla="*/ 91 w 469"/>
                <a:gd name="T31" fmla="*/ 40 h 163"/>
                <a:gd name="T32" fmla="*/ 101 w 469"/>
                <a:gd name="T33" fmla="*/ 38 h 163"/>
                <a:gd name="T34" fmla="*/ 106 w 469"/>
                <a:gd name="T35" fmla="*/ 36 h 163"/>
                <a:gd name="T36" fmla="*/ 110 w 469"/>
                <a:gd name="T37" fmla="*/ 33 h 163"/>
                <a:gd name="T38" fmla="*/ 112 w 469"/>
                <a:gd name="T39" fmla="*/ 30 h 163"/>
                <a:gd name="T40" fmla="*/ 115 w 469"/>
                <a:gd name="T41" fmla="*/ 26 h 163"/>
                <a:gd name="T42" fmla="*/ 116 w 469"/>
                <a:gd name="T43" fmla="*/ 22 h 163"/>
                <a:gd name="T44" fmla="*/ 117 w 469"/>
                <a:gd name="T45" fmla="*/ 20 h 163"/>
                <a:gd name="T46" fmla="*/ 117 w 469"/>
                <a:gd name="T47" fmla="*/ 18 h 163"/>
                <a:gd name="T48" fmla="*/ 117 w 469"/>
                <a:gd name="T49" fmla="*/ 17 h 163"/>
                <a:gd name="T50" fmla="*/ 117 w 469"/>
                <a:gd name="T51" fmla="*/ 17 h 163"/>
                <a:gd name="T52" fmla="*/ 116 w 469"/>
                <a:gd name="T53" fmla="*/ 19 h 163"/>
                <a:gd name="T54" fmla="*/ 115 w 469"/>
                <a:gd name="T55" fmla="*/ 21 h 163"/>
                <a:gd name="T56" fmla="*/ 113 w 469"/>
                <a:gd name="T57" fmla="*/ 24 h 163"/>
                <a:gd name="T58" fmla="*/ 111 w 469"/>
                <a:gd name="T59" fmla="*/ 27 h 163"/>
                <a:gd name="T60" fmla="*/ 108 w 469"/>
                <a:gd name="T61" fmla="*/ 30 h 163"/>
                <a:gd name="T62" fmla="*/ 103 w 469"/>
                <a:gd name="T63" fmla="*/ 32 h 163"/>
                <a:gd name="T64" fmla="*/ 98 w 469"/>
                <a:gd name="T65" fmla="*/ 34 h 163"/>
                <a:gd name="T66" fmla="*/ 91 w 469"/>
                <a:gd name="T67" fmla="*/ 36 h 163"/>
                <a:gd name="T68" fmla="*/ 83 w 469"/>
                <a:gd name="T69" fmla="*/ 36 h 163"/>
                <a:gd name="T70" fmla="*/ 74 w 469"/>
                <a:gd name="T71" fmla="*/ 35 h 163"/>
                <a:gd name="T72" fmla="*/ 63 w 469"/>
                <a:gd name="T73" fmla="*/ 32 h 163"/>
                <a:gd name="T74" fmla="*/ 51 w 469"/>
                <a:gd name="T75" fmla="*/ 28 h 163"/>
                <a:gd name="T76" fmla="*/ 36 w 469"/>
                <a:gd name="T77" fmla="*/ 21 h 163"/>
                <a:gd name="T78" fmla="*/ 20 w 469"/>
                <a:gd name="T79" fmla="*/ 12 h 163"/>
                <a:gd name="T80" fmla="*/ 2 w 469"/>
                <a:gd name="T81" fmla="*/ 1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206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21 w 142"/>
                <a:gd name="T1" fmla="*/ 34 h 145"/>
                <a:gd name="T2" fmla="*/ 17 w 142"/>
                <a:gd name="T3" fmla="*/ 37 h 145"/>
                <a:gd name="T4" fmla="*/ 12 w 142"/>
                <a:gd name="T5" fmla="*/ 35 h 145"/>
                <a:gd name="T6" fmla="*/ 9 w 142"/>
                <a:gd name="T7" fmla="*/ 31 h 145"/>
                <a:gd name="T8" fmla="*/ 7 w 142"/>
                <a:gd name="T9" fmla="*/ 29 h 145"/>
                <a:gd name="T10" fmla="*/ 5 w 142"/>
                <a:gd name="T11" fmla="*/ 29 h 145"/>
                <a:gd name="T12" fmla="*/ 2 w 142"/>
                <a:gd name="T13" fmla="*/ 27 h 145"/>
                <a:gd name="T14" fmla="*/ 1 w 142"/>
                <a:gd name="T15" fmla="*/ 26 h 145"/>
                <a:gd name="T16" fmla="*/ 0 w 142"/>
                <a:gd name="T17" fmla="*/ 22 h 145"/>
                <a:gd name="T18" fmla="*/ 2 w 142"/>
                <a:gd name="T19" fmla="*/ 17 h 145"/>
                <a:gd name="T20" fmla="*/ 3 w 142"/>
                <a:gd name="T21" fmla="*/ 14 h 145"/>
                <a:gd name="T22" fmla="*/ 2 w 142"/>
                <a:gd name="T23" fmla="*/ 8 h 145"/>
                <a:gd name="T24" fmla="*/ 4 w 142"/>
                <a:gd name="T25" fmla="*/ 5 h 145"/>
                <a:gd name="T26" fmla="*/ 7 w 142"/>
                <a:gd name="T27" fmla="*/ 4 h 145"/>
                <a:gd name="T28" fmla="*/ 9 w 142"/>
                <a:gd name="T29" fmla="*/ 4 h 145"/>
                <a:gd name="T30" fmla="*/ 12 w 142"/>
                <a:gd name="T31" fmla="*/ 5 h 145"/>
                <a:gd name="T32" fmla="*/ 14 w 142"/>
                <a:gd name="T33" fmla="*/ 3 h 145"/>
                <a:gd name="T34" fmla="*/ 18 w 142"/>
                <a:gd name="T35" fmla="*/ 0 h 145"/>
                <a:gd name="T36" fmla="*/ 23 w 142"/>
                <a:gd name="T37" fmla="*/ 1 h 145"/>
                <a:gd name="T38" fmla="*/ 26 w 142"/>
                <a:gd name="T39" fmla="*/ 6 h 145"/>
                <a:gd name="T40" fmla="*/ 28 w 142"/>
                <a:gd name="T41" fmla="*/ 8 h 145"/>
                <a:gd name="T42" fmla="*/ 30 w 142"/>
                <a:gd name="T43" fmla="*/ 8 h 145"/>
                <a:gd name="T44" fmla="*/ 34 w 142"/>
                <a:gd name="T45" fmla="*/ 9 h 145"/>
                <a:gd name="T46" fmla="*/ 35 w 142"/>
                <a:gd name="T47" fmla="*/ 11 h 145"/>
                <a:gd name="T48" fmla="*/ 36 w 142"/>
                <a:gd name="T49" fmla="*/ 15 h 145"/>
                <a:gd name="T50" fmla="*/ 34 w 142"/>
                <a:gd name="T51" fmla="*/ 19 h 145"/>
                <a:gd name="T52" fmla="*/ 33 w 142"/>
                <a:gd name="T53" fmla="*/ 23 h 145"/>
                <a:gd name="T54" fmla="*/ 33 w 142"/>
                <a:gd name="T55" fmla="*/ 28 h 145"/>
                <a:gd name="T56" fmla="*/ 31 w 142"/>
                <a:gd name="T57" fmla="*/ 31 h 145"/>
                <a:gd name="T58" fmla="*/ 28 w 142"/>
                <a:gd name="T59" fmla="*/ 33 h 145"/>
                <a:gd name="T60" fmla="*/ 26 w 142"/>
                <a:gd name="T61" fmla="*/ 33 h 145"/>
                <a:gd name="T62" fmla="*/ 23 w 142"/>
                <a:gd name="T63" fmla="*/ 32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207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0 w 40"/>
                <a:gd name="T1" fmla="*/ 4 h 39"/>
                <a:gd name="T2" fmla="*/ 10 w 40"/>
                <a:gd name="T3" fmla="*/ 2 h 39"/>
                <a:gd name="T4" fmla="*/ 8 w 40"/>
                <a:gd name="T5" fmla="*/ 1 h 39"/>
                <a:gd name="T6" fmla="*/ 6 w 40"/>
                <a:gd name="T7" fmla="*/ 0 h 39"/>
                <a:gd name="T8" fmla="*/ 4 w 40"/>
                <a:gd name="T9" fmla="*/ 1 h 39"/>
                <a:gd name="T10" fmla="*/ 2 w 40"/>
                <a:gd name="T11" fmla="*/ 1 h 39"/>
                <a:gd name="T12" fmla="*/ 1 w 40"/>
                <a:gd name="T13" fmla="*/ 3 h 39"/>
                <a:gd name="T14" fmla="*/ 0 w 40"/>
                <a:gd name="T15" fmla="*/ 5 h 39"/>
                <a:gd name="T16" fmla="*/ 1 w 40"/>
                <a:gd name="T17" fmla="*/ 7 h 39"/>
                <a:gd name="T18" fmla="*/ 2 w 40"/>
                <a:gd name="T19" fmla="*/ 8 h 39"/>
                <a:gd name="T20" fmla="*/ 3 w 40"/>
                <a:gd name="T21" fmla="*/ 10 h 39"/>
                <a:gd name="T22" fmla="*/ 5 w 40"/>
                <a:gd name="T23" fmla="*/ 10 h 39"/>
                <a:gd name="T24" fmla="*/ 7 w 40"/>
                <a:gd name="T25" fmla="*/ 10 h 39"/>
                <a:gd name="T26" fmla="*/ 9 w 40"/>
                <a:gd name="T27" fmla="*/ 9 h 39"/>
                <a:gd name="T28" fmla="*/ 10 w 40"/>
                <a:gd name="T29" fmla="*/ 8 h 39"/>
                <a:gd name="T30" fmla="*/ 11 w 40"/>
                <a:gd name="T31" fmla="*/ 6 h 39"/>
                <a:gd name="T32" fmla="*/ 10 w 40"/>
                <a:gd name="T33" fmla="*/ 4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208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7 w 52"/>
                <a:gd name="T1" fmla="*/ 14 h 50"/>
                <a:gd name="T2" fmla="*/ 10 w 52"/>
                <a:gd name="T3" fmla="*/ 13 h 50"/>
                <a:gd name="T4" fmla="*/ 12 w 52"/>
                <a:gd name="T5" fmla="*/ 11 h 50"/>
                <a:gd name="T6" fmla="*/ 13 w 52"/>
                <a:gd name="T7" fmla="*/ 9 h 50"/>
                <a:gd name="T8" fmla="*/ 13 w 52"/>
                <a:gd name="T9" fmla="*/ 7 h 50"/>
                <a:gd name="T10" fmla="*/ 13 w 52"/>
                <a:gd name="T11" fmla="*/ 4 h 50"/>
                <a:gd name="T12" fmla="*/ 12 w 52"/>
                <a:gd name="T13" fmla="*/ 2 h 50"/>
                <a:gd name="T14" fmla="*/ 10 w 52"/>
                <a:gd name="T15" fmla="*/ 1 h 50"/>
                <a:gd name="T16" fmla="*/ 7 w 52"/>
                <a:gd name="T17" fmla="*/ 0 h 50"/>
                <a:gd name="T18" fmla="*/ 4 w 52"/>
                <a:gd name="T19" fmla="*/ 1 h 50"/>
                <a:gd name="T20" fmla="*/ 2 w 52"/>
                <a:gd name="T21" fmla="*/ 2 h 50"/>
                <a:gd name="T22" fmla="*/ 1 w 52"/>
                <a:gd name="T23" fmla="*/ 4 h 50"/>
                <a:gd name="T24" fmla="*/ 0 w 52"/>
                <a:gd name="T25" fmla="*/ 7 h 50"/>
                <a:gd name="T26" fmla="*/ 1 w 52"/>
                <a:gd name="T27" fmla="*/ 9 h 50"/>
                <a:gd name="T28" fmla="*/ 2 w 52"/>
                <a:gd name="T29" fmla="*/ 11 h 50"/>
                <a:gd name="T30" fmla="*/ 4 w 52"/>
                <a:gd name="T31" fmla="*/ 13 h 50"/>
                <a:gd name="T32" fmla="*/ 7 w 52"/>
                <a:gd name="T33" fmla="*/ 14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209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210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17 w 113"/>
                <a:gd name="T1" fmla="*/ 39 h 156"/>
                <a:gd name="T2" fmla="*/ 11 w 113"/>
                <a:gd name="T3" fmla="*/ 39 h 156"/>
                <a:gd name="T4" fmla="*/ 9 w 113"/>
                <a:gd name="T5" fmla="*/ 38 h 156"/>
                <a:gd name="T6" fmla="*/ 7 w 113"/>
                <a:gd name="T7" fmla="*/ 33 h 156"/>
                <a:gd name="T8" fmla="*/ 4 w 113"/>
                <a:gd name="T9" fmla="*/ 26 h 156"/>
                <a:gd name="T10" fmla="*/ 1 w 113"/>
                <a:gd name="T11" fmla="*/ 20 h 156"/>
                <a:gd name="T12" fmla="*/ 0 w 113"/>
                <a:gd name="T13" fmla="*/ 12 h 156"/>
                <a:gd name="T14" fmla="*/ 1 w 113"/>
                <a:gd name="T15" fmla="*/ 6 h 156"/>
                <a:gd name="T16" fmla="*/ 5 w 113"/>
                <a:gd name="T17" fmla="*/ 1 h 156"/>
                <a:gd name="T18" fmla="*/ 13 w 113"/>
                <a:gd name="T19" fmla="*/ 0 h 156"/>
                <a:gd name="T20" fmla="*/ 22 w 113"/>
                <a:gd name="T21" fmla="*/ 1 h 156"/>
                <a:gd name="T22" fmla="*/ 27 w 113"/>
                <a:gd name="T23" fmla="*/ 6 h 156"/>
                <a:gd name="T24" fmla="*/ 28 w 113"/>
                <a:gd name="T25" fmla="*/ 12 h 156"/>
                <a:gd name="T26" fmla="*/ 26 w 113"/>
                <a:gd name="T27" fmla="*/ 20 h 156"/>
                <a:gd name="T28" fmla="*/ 24 w 113"/>
                <a:gd name="T29" fmla="*/ 26 h 156"/>
                <a:gd name="T30" fmla="*/ 21 w 113"/>
                <a:gd name="T31" fmla="*/ 33 h 156"/>
                <a:gd name="T32" fmla="*/ 18 w 113"/>
                <a:gd name="T33" fmla="*/ 38 h 156"/>
                <a:gd name="T34" fmla="*/ 17 w 113"/>
                <a:gd name="T35" fmla="*/ 39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211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3 w 152"/>
                <a:gd name="T1" fmla="*/ 30 h 123"/>
                <a:gd name="T2" fmla="*/ 0 w 152"/>
                <a:gd name="T3" fmla="*/ 25 h 123"/>
                <a:gd name="T4" fmla="*/ 1 w 152"/>
                <a:gd name="T5" fmla="*/ 23 h 123"/>
                <a:gd name="T6" fmla="*/ 3 w 152"/>
                <a:gd name="T7" fmla="*/ 18 h 123"/>
                <a:gd name="T8" fmla="*/ 7 w 152"/>
                <a:gd name="T9" fmla="*/ 13 h 123"/>
                <a:gd name="T10" fmla="*/ 12 w 152"/>
                <a:gd name="T11" fmla="*/ 6 h 123"/>
                <a:gd name="T12" fmla="*/ 18 w 152"/>
                <a:gd name="T13" fmla="*/ 2 h 123"/>
                <a:gd name="T14" fmla="*/ 23 w 152"/>
                <a:gd name="T15" fmla="*/ 0 h 123"/>
                <a:gd name="T16" fmla="*/ 29 w 152"/>
                <a:gd name="T17" fmla="*/ 1 h 123"/>
                <a:gd name="T18" fmla="*/ 36 w 152"/>
                <a:gd name="T19" fmla="*/ 8 h 123"/>
                <a:gd name="T20" fmla="*/ 38 w 152"/>
                <a:gd name="T21" fmla="*/ 12 h 123"/>
                <a:gd name="T22" fmla="*/ 38 w 152"/>
                <a:gd name="T23" fmla="*/ 16 h 123"/>
                <a:gd name="T24" fmla="*/ 38 w 152"/>
                <a:gd name="T25" fmla="*/ 19 h 123"/>
                <a:gd name="T26" fmla="*/ 37 w 152"/>
                <a:gd name="T27" fmla="*/ 22 h 123"/>
                <a:gd name="T28" fmla="*/ 35 w 152"/>
                <a:gd name="T29" fmla="*/ 24 h 123"/>
                <a:gd name="T30" fmla="*/ 31 w 152"/>
                <a:gd name="T31" fmla="*/ 26 h 123"/>
                <a:gd name="T32" fmla="*/ 28 w 152"/>
                <a:gd name="T33" fmla="*/ 28 h 123"/>
                <a:gd name="T34" fmla="*/ 24 w 152"/>
                <a:gd name="T35" fmla="*/ 29 h 123"/>
                <a:gd name="T36" fmla="*/ 21 w 152"/>
                <a:gd name="T37" fmla="*/ 30 h 123"/>
                <a:gd name="T38" fmla="*/ 18 w 152"/>
                <a:gd name="T39" fmla="*/ 30 h 123"/>
                <a:gd name="T40" fmla="*/ 13 w 152"/>
                <a:gd name="T41" fmla="*/ 30 h 123"/>
                <a:gd name="T42" fmla="*/ 10 w 152"/>
                <a:gd name="T43" fmla="*/ 30 h 123"/>
                <a:gd name="T44" fmla="*/ 7 w 152"/>
                <a:gd name="T45" fmla="*/ 30 h 123"/>
                <a:gd name="T46" fmla="*/ 5 w 152"/>
                <a:gd name="T47" fmla="*/ 30 h 123"/>
                <a:gd name="T48" fmla="*/ 3 w 152"/>
                <a:gd name="T49" fmla="*/ 30 h 123"/>
                <a:gd name="T50" fmla="*/ 3 w 152"/>
                <a:gd name="T51" fmla="*/ 3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212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6 h 122"/>
                <a:gd name="T2" fmla="*/ 3 w 153"/>
                <a:gd name="T3" fmla="*/ 1 h 122"/>
                <a:gd name="T4" fmla="*/ 3 w 153"/>
                <a:gd name="T5" fmla="*/ 1 h 122"/>
                <a:gd name="T6" fmla="*/ 5 w 153"/>
                <a:gd name="T7" fmla="*/ 1 h 122"/>
                <a:gd name="T8" fmla="*/ 7 w 153"/>
                <a:gd name="T9" fmla="*/ 0 h 122"/>
                <a:gd name="T10" fmla="*/ 10 w 153"/>
                <a:gd name="T11" fmla="*/ 0 h 122"/>
                <a:gd name="T12" fmla="*/ 13 w 153"/>
                <a:gd name="T13" fmla="*/ 1 h 122"/>
                <a:gd name="T14" fmla="*/ 17 w 153"/>
                <a:gd name="T15" fmla="*/ 1 h 122"/>
                <a:gd name="T16" fmla="*/ 21 w 153"/>
                <a:gd name="T17" fmla="*/ 1 h 122"/>
                <a:gd name="T18" fmla="*/ 24 w 153"/>
                <a:gd name="T19" fmla="*/ 2 h 122"/>
                <a:gd name="T20" fmla="*/ 28 w 153"/>
                <a:gd name="T21" fmla="*/ 3 h 122"/>
                <a:gd name="T22" fmla="*/ 31 w 153"/>
                <a:gd name="T23" fmla="*/ 4 h 122"/>
                <a:gd name="T24" fmla="*/ 34 w 153"/>
                <a:gd name="T25" fmla="*/ 6 h 122"/>
                <a:gd name="T26" fmla="*/ 36 w 153"/>
                <a:gd name="T27" fmla="*/ 8 h 122"/>
                <a:gd name="T28" fmla="*/ 38 w 153"/>
                <a:gd name="T29" fmla="*/ 11 h 122"/>
                <a:gd name="T30" fmla="*/ 38 w 153"/>
                <a:gd name="T31" fmla="*/ 14 h 122"/>
                <a:gd name="T32" fmla="*/ 37 w 153"/>
                <a:gd name="T33" fmla="*/ 18 h 122"/>
                <a:gd name="T34" fmla="*/ 35 w 153"/>
                <a:gd name="T35" fmla="*/ 23 h 122"/>
                <a:gd name="T36" fmla="*/ 29 w 153"/>
                <a:gd name="T37" fmla="*/ 29 h 122"/>
                <a:gd name="T38" fmla="*/ 23 w 153"/>
                <a:gd name="T39" fmla="*/ 31 h 122"/>
                <a:gd name="T40" fmla="*/ 17 w 153"/>
                <a:gd name="T41" fmla="*/ 29 h 122"/>
                <a:gd name="T42" fmla="*/ 12 w 153"/>
                <a:gd name="T43" fmla="*/ 24 h 122"/>
                <a:gd name="T44" fmla="*/ 7 w 153"/>
                <a:gd name="T45" fmla="*/ 18 h 122"/>
                <a:gd name="T46" fmla="*/ 3 w 153"/>
                <a:gd name="T47" fmla="*/ 12 h 122"/>
                <a:gd name="T48" fmla="*/ 1 w 153"/>
                <a:gd name="T49" fmla="*/ 8 h 122"/>
                <a:gd name="T50" fmla="*/ 0 w 153"/>
                <a:gd name="T51" fmla="*/ 6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213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10 w 112"/>
                <a:gd name="T1" fmla="*/ 0 h 156"/>
                <a:gd name="T2" fmla="*/ 16 w 112"/>
                <a:gd name="T3" fmla="*/ 0 h 156"/>
                <a:gd name="T4" fmla="*/ 18 w 112"/>
                <a:gd name="T5" fmla="*/ 1 h 156"/>
                <a:gd name="T6" fmla="*/ 20 w 112"/>
                <a:gd name="T7" fmla="*/ 6 h 156"/>
                <a:gd name="T8" fmla="*/ 23 w 112"/>
                <a:gd name="T9" fmla="*/ 12 h 156"/>
                <a:gd name="T10" fmla="*/ 26 w 112"/>
                <a:gd name="T11" fmla="*/ 20 h 156"/>
                <a:gd name="T12" fmla="*/ 27 w 112"/>
                <a:gd name="T13" fmla="*/ 26 h 156"/>
                <a:gd name="T14" fmla="*/ 26 w 112"/>
                <a:gd name="T15" fmla="*/ 33 h 156"/>
                <a:gd name="T16" fmla="*/ 22 w 112"/>
                <a:gd name="T17" fmla="*/ 38 h 156"/>
                <a:gd name="T18" fmla="*/ 14 w 112"/>
                <a:gd name="T19" fmla="*/ 39 h 156"/>
                <a:gd name="T20" fmla="*/ 5 w 112"/>
                <a:gd name="T21" fmla="*/ 38 h 156"/>
                <a:gd name="T22" fmla="*/ 1 w 112"/>
                <a:gd name="T23" fmla="*/ 33 h 156"/>
                <a:gd name="T24" fmla="*/ 0 w 112"/>
                <a:gd name="T25" fmla="*/ 26 h 156"/>
                <a:gd name="T26" fmla="*/ 1 w 112"/>
                <a:gd name="T27" fmla="*/ 20 h 156"/>
                <a:gd name="T28" fmla="*/ 3 w 112"/>
                <a:gd name="T29" fmla="*/ 12 h 156"/>
                <a:gd name="T30" fmla="*/ 7 w 112"/>
                <a:gd name="T31" fmla="*/ 6 h 156"/>
                <a:gd name="T32" fmla="*/ 9 w 112"/>
                <a:gd name="T33" fmla="*/ 1 h 156"/>
                <a:gd name="T34" fmla="*/ 1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214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34 w 151"/>
                <a:gd name="T1" fmla="*/ 1 h 123"/>
                <a:gd name="T2" fmla="*/ 37 w 151"/>
                <a:gd name="T3" fmla="*/ 6 h 123"/>
                <a:gd name="T4" fmla="*/ 36 w 151"/>
                <a:gd name="T5" fmla="*/ 8 h 123"/>
                <a:gd name="T6" fmla="*/ 34 w 151"/>
                <a:gd name="T7" fmla="*/ 12 h 123"/>
                <a:gd name="T8" fmla="*/ 30 w 151"/>
                <a:gd name="T9" fmla="*/ 18 h 123"/>
                <a:gd name="T10" fmla="*/ 25 w 151"/>
                <a:gd name="T11" fmla="*/ 24 h 123"/>
                <a:gd name="T12" fmla="*/ 20 w 151"/>
                <a:gd name="T13" fmla="*/ 29 h 123"/>
                <a:gd name="T14" fmla="*/ 14 w 151"/>
                <a:gd name="T15" fmla="*/ 31 h 123"/>
                <a:gd name="T16" fmla="*/ 8 w 151"/>
                <a:gd name="T17" fmla="*/ 30 h 123"/>
                <a:gd name="T18" fmla="*/ 2 w 151"/>
                <a:gd name="T19" fmla="*/ 23 h 123"/>
                <a:gd name="T20" fmla="*/ 0 w 151"/>
                <a:gd name="T21" fmla="*/ 18 h 123"/>
                <a:gd name="T22" fmla="*/ 0 w 151"/>
                <a:gd name="T23" fmla="*/ 15 h 123"/>
                <a:gd name="T24" fmla="*/ 0 w 151"/>
                <a:gd name="T25" fmla="*/ 11 h 123"/>
                <a:gd name="T26" fmla="*/ 1 w 151"/>
                <a:gd name="T27" fmla="*/ 8 h 123"/>
                <a:gd name="T28" fmla="*/ 3 w 151"/>
                <a:gd name="T29" fmla="*/ 6 h 123"/>
                <a:gd name="T30" fmla="*/ 6 w 151"/>
                <a:gd name="T31" fmla="*/ 4 h 123"/>
                <a:gd name="T32" fmla="*/ 9 w 151"/>
                <a:gd name="T33" fmla="*/ 3 h 123"/>
                <a:gd name="T34" fmla="*/ 13 w 151"/>
                <a:gd name="T35" fmla="*/ 2 h 123"/>
                <a:gd name="T36" fmla="*/ 16 w 151"/>
                <a:gd name="T37" fmla="*/ 1 h 123"/>
                <a:gd name="T38" fmla="*/ 20 w 151"/>
                <a:gd name="T39" fmla="*/ 1 h 123"/>
                <a:gd name="T40" fmla="*/ 24 w 151"/>
                <a:gd name="T41" fmla="*/ 1 h 123"/>
                <a:gd name="T42" fmla="*/ 27 w 151"/>
                <a:gd name="T43" fmla="*/ 0 h 123"/>
                <a:gd name="T44" fmla="*/ 30 w 151"/>
                <a:gd name="T45" fmla="*/ 0 h 123"/>
                <a:gd name="T46" fmla="*/ 32 w 151"/>
                <a:gd name="T47" fmla="*/ 1 h 123"/>
                <a:gd name="T48" fmla="*/ 34 w 151"/>
                <a:gd name="T49" fmla="*/ 1 h 123"/>
                <a:gd name="T50" fmla="*/ 34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215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38 w 152"/>
                <a:gd name="T1" fmla="*/ 25 h 123"/>
                <a:gd name="T2" fmla="*/ 35 w 152"/>
                <a:gd name="T3" fmla="*/ 31 h 123"/>
                <a:gd name="T4" fmla="*/ 35 w 152"/>
                <a:gd name="T5" fmla="*/ 31 h 123"/>
                <a:gd name="T6" fmla="*/ 33 w 152"/>
                <a:gd name="T7" fmla="*/ 31 h 123"/>
                <a:gd name="T8" fmla="*/ 30 w 152"/>
                <a:gd name="T9" fmla="*/ 31 h 123"/>
                <a:gd name="T10" fmla="*/ 27 w 152"/>
                <a:gd name="T11" fmla="*/ 31 h 123"/>
                <a:gd name="T12" fmla="*/ 24 w 152"/>
                <a:gd name="T13" fmla="*/ 31 h 123"/>
                <a:gd name="T14" fmla="*/ 20 w 152"/>
                <a:gd name="T15" fmla="*/ 31 h 123"/>
                <a:gd name="T16" fmla="*/ 17 w 152"/>
                <a:gd name="T17" fmla="*/ 30 h 123"/>
                <a:gd name="T18" fmla="*/ 13 w 152"/>
                <a:gd name="T19" fmla="*/ 29 h 123"/>
                <a:gd name="T20" fmla="*/ 10 w 152"/>
                <a:gd name="T21" fmla="*/ 28 h 123"/>
                <a:gd name="T22" fmla="*/ 6 w 152"/>
                <a:gd name="T23" fmla="*/ 27 h 123"/>
                <a:gd name="T24" fmla="*/ 3 w 152"/>
                <a:gd name="T25" fmla="*/ 25 h 123"/>
                <a:gd name="T26" fmla="*/ 1 w 152"/>
                <a:gd name="T27" fmla="*/ 23 h 123"/>
                <a:gd name="T28" fmla="*/ 1 w 152"/>
                <a:gd name="T29" fmla="*/ 20 h 123"/>
                <a:gd name="T30" fmla="*/ 0 w 152"/>
                <a:gd name="T31" fmla="*/ 17 h 123"/>
                <a:gd name="T32" fmla="*/ 1 w 152"/>
                <a:gd name="T33" fmla="*/ 13 h 123"/>
                <a:gd name="T34" fmla="*/ 2 w 152"/>
                <a:gd name="T35" fmla="*/ 9 h 123"/>
                <a:gd name="T36" fmla="*/ 9 w 152"/>
                <a:gd name="T37" fmla="*/ 2 h 123"/>
                <a:gd name="T38" fmla="*/ 14 w 152"/>
                <a:gd name="T39" fmla="*/ 0 h 123"/>
                <a:gd name="T40" fmla="*/ 20 w 152"/>
                <a:gd name="T41" fmla="*/ 2 h 123"/>
                <a:gd name="T42" fmla="*/ 26 w 152"/>
                <a:gd name="T43" fmla="*/ 7 h 123"/>
                <a:gd name="T44" fmla="*/ 30 w 152"/>
                <a:gd name="T45" fmla="*/ 13 h 123"/>
                <a:gd name="T46" fmla="*/ 35 w 152"/>
                <a:gd name="T47" fmla="*/ 19 h 123"/>
                <a:gd name="T48" fmla="*/ 37 w 152"/>
                <a:gd name="T49" fmla="*/ 23 h 123"/>
                <a:gd name="T50" fmla="*/ 38 w 152"/>
                <a:gd name="T51" fmla="*/ 25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216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7 h 148"/>
                <a:gd name="T2" fmla="*/ 0 w 136"/>
                <a:gd name="T3" fmla="*/ 11 h 148"/>
                <a:gd name="T4" fmla="*/ 1 w 136"/>
                <a:gd name="T5" fmla="*/ 9 h 148"/>
                <a:gd name="T6" fmla="*/ 3 w 136"/>
                <a:gd name="T7" fmla="*/ 6 h 148"/>
                <a:gd name="T8" fmla="*/ 6 w 136"/>
                <a:gd name="T9" fmla="*/ 6 h 148"/>
                <a:gd name="T10" fmla="*/ 9 w 136"/>
                <a:gd name="T11" fmla="*/ 6 h 148"/>
                <a:gd name="T12" fmla="*/ 10 w 136"/>
                <a:gd name="T13" fmla="*/ 4 h 148"/>
                <a:gd name="T14" fmla="*/ 14 w 136"/>
                <a:gd name="T15" fmla="*/ 1 h 148"/>
                <a:gd name="T16" fmla="*/ 19 w 136"/>
                <a:gd name="T17" fmla="*/ 1 h 148"/>
                <a:gd name="T18" fmla="*/ 23 w 136"/>
                <a:gd name="T19" fmla="*/ 4 h 148"/>
                <a:gd name="T20" fmla="*/ 25 w 136"/>
                <a:gd name="T21" fmla="*/ 6 h 148"/>
                <a:gd name="T22" fmla="*/ 27 w 136"/>
                <a:gd name="T23" fmla="*/ 5 h 148"/>
                <a:gd name="T24" fmla="*/ 30 w 136"/>
                <a:gd name="T25" fmla="*/ 6 h 148"/>
                <a:gd name="T26" fmla="*/ 33 w 136"/>
                <a:gd name="T27" fmla="*/ 8 h 148"/>
                <a:gd name="T28" fmla="*/ 34 w 136"/>
                <a:gd name="T29" fmla="*/ 11 h 148"/>
                <a:gd name="T30" fmla="*/ 33 w 136"/>
                <a:gd name="T31" fmla="*/ 17 h 148"/>
                <a:gd name="T32" fmla="*/ 33 w 136"/>
                <a:gd name="T33" fmla="*/ 20 h 148"/>
                <a:gd name="T34" fmla="*/ 34 w 136"/>
                <a:gd name="T35" fmla="*/ 25 h 148"/>
                <a:gd name="T36" fmla="*/ 33 w 136"/>
                <a:gd name="T37" fmla="*/ 28 h 148"/>
                <a:gd name="T38" fmla="*/ 30 w 136"/>
                <a:gd name="T39" fmla="*/ 30 h 148"/>
                <a:gd name="T40" fmla="*/ 28 w 136"/>
                <a:gd name="T41" fmla="*/ 30 h 148"/>
                <a:gd name="T42" fmla="*/ 25 w 136"/>
                <a:gd name="T43" fmla="*/ 30 h 148"/>
                <a:gd name="T44" fmla="*/ 23 w 136"/>
                <a:gd name="T45" fmla="*/ 33 h 148"/>
                <a:gd name="T46" fmla="*/ 20 w 136"/>
                <a:gd name="T47" fmla="*/ 37 h 148"/>
                <a:gd name="T48" fmla="*/ 14 w 136"/>
                <a:gd name="T49" fmla="*/ 37 h 148"/>
                <a:gd name="T50" fmla="*/ 11 w 136"/>
                <a:gd name="T51" fmla="*/ 33 h 148"/>
                <a:gd name="T52" fmla="*/ 9 w 136"/>
                <a:gd name="T53" fmla="*/ 30 h 148"/>
                <a:gd name="T54" fmla="*/ 6 w 136"/>
                <a:gd name="T55" fmla="*/ 31 h 148"/>
                <a:gd name="T56" fmla="*/ 4 w 136"/>
                <a:gd name="T57" fmla="*/ 30 h 148"/>
                <a:gd name="T58" fmla="*/ 2 w 136"/>
                <a:gd name="T59" fmla="*/ 29 h 148"/>
                <a:gd name="T60" fmla="*/ 1 w 136"/>
                <a:gd name="T61" fmla="*/ 25 h 148"/>
                <a:gd name="T62" fmla="*/ 1 w 136"/>
                <a:gd name="T63" fmla="*/ 20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217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5 w 39"/>
                <a:gd name="T1" fmla="*/ 11 h 40"/>
                <a:gd name="T2" fmla="*/ 7 w 39"/>
                <a:gd name="T3" fmla="*/ 10 h 40"/>
                <a:gd name="T4" fmla="*/ 9 w 39"/>
                <a:gd name="T5" fmla="*/ 9 h 40"/>
                <a:gd name="T6" fmla="*/ 10 w 39"/>
                <a:gd name="T7" fmla="*/ 7 h 40"/>
                <a:gd name="T8" fmla="*/ 10 w 39"/>
                <a:gd name="T9" fmla="*/ 5 h 40"/>
                <a:gd name="T10" fmla="*/ 10 w 39"/>
                <a:gd name="T11" fmla="*/ 3 h 40"/>
                <a:gd name="T12" fmla="*/ 9 w 39"/>
                <a:gd name="T13" fmla="*/ 2 h 40"/>
                <a:gd name="T14" fmla="*/ 7 w 39"/>
                <a:gd name="T15" fmla="*/ 1 h 40"/>
                <a:gd name="T16" fmla="*/ 5 w 39"/>
                <a:gd name="T17" fmla="*/ 0 h 40"/>
                <a:gd name="T18" fmla="*/ 3 w 39"/>
                <a:gd name="T19" fmla="*/ 1 h 40"/>
                <a:gd name="T20" fmla="*/ 2 w 39"/>
                <a:gd name="T21" fmla="*/ 2 h 40"/>
                <a:gd name="T22" fmla="*/ 1 w 39"/>
                <a:gd name="T23" fmla="*/ 3 h 40"/>
                <a:gd name="T24" fmla="*/ 0 w 39"/>
                <a:gd name="T25" fmla="*/ 5 h 40"/>
                <a:gd name="T26" fmla="*/ 1 w 39"/>
                <a:gd name="T27" fmla="*/ 7 h 40"/>
                <a:gd name="T28" fmla="*/ 2 w 39"/>
                <a:gd name="T29" fmla="*/ 9 h 40"/>
                <a:gd name="T30" fmla="*/ 3 w 39"/>
                <a:gd name="T31" fmla="*/ 10 h 40"/>
                <a:gd name="T32" fmla="*/ 5 w 39"/>
                <a:gd name="T33" fmla="*/ 1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218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7 h 147"/>
                <a:gd name="T2" fmla="*/ 0 w 136"/>
                <a:gd name="T3" fmla="*/ 12 h 147"/>
                <a:gd name="T4" fmla="*/ 1 w 136"/>
                <a:gd name="T5" fmla="*/ 9 h 147"/>
                <a:gd name="T6" fmla="*/ 3 w 136"/>
                <a:gd name="T7" fmla="*/ 7 h 147"/>
                <a:gd name="T8" fmla="*/ 6 w 136"/>
                <a:gd name="T9" fmla="*/ 6 h 147"/>
                <a:gd name="T10" fmla="*/ 9 w 136"/>
                <a:gd name="T11" fmla="*/ 7 h 147"/>
                <a:gd name="T12" fmla="*/ 10 w 136"/>
                <a:gd name="T13" fmla="*/ 4 h 147"/>
                <a:gd name="T14" fmla="*/ 14 w 136"/>
                <a:gd name="T15" fmla="*/ 1 h 147"/>
                <a:gd name="T16" fmla="*/ 19 w 136"/>
                <a:gd name="T17" fmla="*/ 1 h 147"/>
                <a:gd name="T18" fmla="*/ 23 w 136"/>
                <a:gd name="T19" fmla="*/ 4 h 147"/>
                <a:gd name="T20" fmla="*/ 25 w 136"/>
                <a:gd name="T21" fmla="*/ 6 h 147"/>
                <a:gd name="T22" fmla="*/ 27 w 136"/>
                <a:gd name="T23" fmla="*/ 6 h 147"/>
                <a:gd name="T24" fmla="*/ 30 w 136"/>
                <a:gd name="T25" fmla="*/ 7 h 147"/>
                <a:gd name="T26" fmla="*/ 33 w 136"/>
                <a:gd name="T27" fmla="*/ 8 h 147"/>
                <a:gd name="T28" fmla="*/ 34 w 136"/>
                <a:gd name="T29" fmla="*/ 12 h 147"/>
                <a:gd name="T30" fmla="*/ 33 w 136"/>
                <a:gd name="T31" fmla="*/ 17 h 147"/>
                <a:gd name="T32" fmla="*/ 33 w 136"/>
                <a:gd name="T33" fmla="*/ 20 h 147"/>
                <a:gd name="T34" fmla="*/ 34 w 136"/>
                <a:gd name="T35" fmla="*/ 25 h 147"/>
                <a:gd name="T36" fmla="*/ 33 w 136"/>
                <a:gd name="T37" fmla="*/ 29 h 147"/>
                <a:gd name="T38" fmla="*/ 30 w 136"/>
                <a:gd name="T39" fmla="*/ 31 h 147"/>
                <a:gd name="T40" fmla="*/ 28 w 136"/>
                <a:gd name="T41" fmla="*/ 31 h 147"/>
                <a:gd name="T42" fmla="*/ 25 w 136"/>
                <a:gd name="T43" fmla="*/ 31 h 147"/>
                <a:gd name="T44" fmla="*/ 23 w 136"/>
                <a:gd name="T45" fmla="*/ 33 h 147"/>
                <a:gd name="T46" fmla="*/ 20 w 136"/>
                <a:gd name="T47" fmla="*/ 37 h 147"/>
                <a:gd name="T48" fmla="*/ 14 w 136"/>
                <a:gd name="T49" fmla="*/ 37 h 147"/>
                <a:gd name="T50" fmla="*/ 11 w 136"/>
                <a:gd name="T51" fmla="*/ 33 h 147"/>
                <a:gd name="T52" fmla="*/ 9 w 136"/>
                <a:gd name="T53" fmla="*/ 31 h 147"/>
                <a:gd name="T54" fmla="*/ 6 w 136"/>
                <a:gd name="T55" fmla="*/ 31 h 147"/>
                <a:gd name="T56" fmla="*/ 4 w 136"/>
                <a:gd name="T57" fmla="*/ 31 h 147"/>
                <a:gd name="T58" fmla="*/ 2 w 136"/>
                <a:gd name="T59" fmla="*/ 29 h 147"/>
                <a:gd name="T60" fmla="*/ 1 w 136"/>
                <a:gd name="T61" fmla="*/ 26 h 147"/>
                <a:gd name="T62" fmla="*/ 1 w 136"/>
                <a:gd name="T63" fmla="*/ 2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219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5 w 39"/>
                <a:gd name="T1" fmla="*/ 10 h 39"/>
                <a:gd name="T2" fmla="*/ 7 w 39"/>
                <a:gd name="T3" fmla="*/ 10 h 39"/>
                <a:gd name="T4" fmla="*/ 9 w 39"/>
                <a:gd name="T5" fmla="*/ 9 h 39"/>
                <a:gd name="T6" fmla="*/ 10 w 39"/>
                <a:gd name="T7" fmla="*/ 7 h 39"/>
                <a:gd name="T8" fmla="*/ 10 w 39"/>
                <a:gd name="T9" fmla="*/ 5 h 39"/>
                <a:gd name="T10" fmla="*/ 10 w 39"/>
                <a:gd name="T11" fmla="*/ 3 h 39"/>
                <a:gd name="T12" fmla="*/ 9 w 39"/>
                <a:gd name="T13" fmla="*/ 2 h 39"/>
                <a:gd name="T14" fmla="*/ 7 w 39"/>
                <a:gd name="T15" fmla="*/ 1 h 39"/>
                <a:gd name="T16" fmla="*/ 5 w 39"/>
                <a:gd name="T17" fmla="*/ 0 h 39"/>
                <a:gd name="T18" fmla="*/ 4 w 39"/>
                <a:gd name="T19" fmla="*/ 1 h 39"/>
                <a:gd name="T20" fmla="*/ 2 w 39"/>
                <a:gd name="T21" fmla="*/ 2 h 39"/>
                <a:gd name="T22" fmla="*/ 1 w 39"/>
                <a:gd name="T23" fmla="*/ 3 h 39"/>
                <a:gd name="T24" fmla="*/ 0 w 39"/>
                <a:gd name="T25" fmla="*/ 5 h 39"/>
                <a:gd name="T26" fmla="*/ 1 w 39"/>
                <a:gd name="T27" fmla="*/ 7 h 39"/>
                <a:gd name="T28" fmla="*/ 2 w 39"/>
                <a:gd name="T29" fmla="*/ 9 h 39"/>
                <a:gd name="T30" fmla="*/ 4 w 39"/>
                <a:gd name="T31" fmla="*/ 10 h 39"/>
                <a:gd name="T32" fmla="*/ 5 w 39"/>
                <a:gd name="T33" fmla="*/ 1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220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221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222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223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1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4 h 30"/>
                <a:gd name="T20" fmla="*/ 1 w 29"/>
                <a:gd name="T21" fmla="*/ 3 h 30"/>
                <a:gd name="T22" fmla="*/ 1 w 29"/>
                <a:gd name="T23" fmla="*/ 2 h 30"/>
                <a:gd name="T24" fmla="*/ 1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4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224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225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6 h 29"/>
                <a:gd name="T52" fmla="*/ 7 w 30"/>
                <a:gd name="T53" fmla="*/ 7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226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227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228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8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6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8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229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230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231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6 h 30"/>
                <a:gd name="T52" fmla="*/ 7 w 30"/>
                <a:gd name="T53" fmla="*/ 7 h 30"/>
                <a:gd name="T54" fmla="*/ 5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232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233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234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6 w 58"/>
                <a:gd name="T1" fmla="*/ 7 h 60"/>
                <a:gd name="T2" fmla="*/ 16 w 58"/>
                <a:gd name="T3" fmla="*/ 6 h 60"/>
                <a:gd name="T4" fmla="*/ 15 w 58"/>
                <a:gd name="T5" fmla="*/ 4 h 60"/>
                <a:gd name="T6" fmla="*/ 14 w 58"/>
                <a:gd name="T7" fmla="*/ 3 h 60"/>
                <a:gd name="T8" fmla="*/ 13 w 58"/>
                <a:gd name="T9" fmla="*/ 2 h 60"/>
                <a:gd name="T10" fmla="*/ 12 w 58"/>
                <a:gd name="T11" fmla="*/ 1 h 60"/>
                <a:gd name="T12" fmla="*/ 11 w 58"/>
                <a:gd name="T13" fmla="*/ 0 h 60"/>
                <a:gd name="T14" fmla="*/ 9 w 58"/>
                <a:gd name="T15" fmla="*/ 0 h 60"/>
                <a:gd name="T16" fmla="*/ 7 w 58"/>
                <a:gd name="T17" fmla="*/ 0 h 60"/>
                <a:gd name="T18" fmla="*/ 5 w 58"/>
                <a:gd name="T19" fmla="*/ 0 h 60"/>
                <a:gd name="T20" fmla="*/ 2 w 58"/>
                <a:gd name="T21" fmla="*/ 2 h 60"/>
                <a:gd name="T22" fmla="*/ 1 w 58"/>
                <a:gd name="T23" fmla="*/ 4 h 60"/>
                <a:gd name="T24" fmla="*/ 0 w 58"/>
                <a:gd name="T25" fmla="*/ 7 h 60"/>
                <a:gd name="T26" fmla="*/ 0 w 58"/>
                <a:gd name="T27" fmla="*/ 8 h 60"/>
                <a:gd name="T28" fmla="*/ 1 w 58"/>
                <a:gd name="T29" fmla="*/ 10 h 60"/>
                <a:gd name="T30" fmla="*/ 1 w 58"/>
                <a:gd name="T31" fmla="*/ 11 h 60"/>
                <a:gd name="T32" fmla="*/ 2 w 58"/>
                <a:gd name="T33" fmla="*/ 12 h 60"/>
                <a:gd name="T34" fmla="*/ 3 w 58"/>
                <a:gd name="T35" fmla="*/ 13 h 60"/>
                <a:gd name="T36" fmla="*/ 5 w 58"/>
                <a:gd name="T37" fmla="*/ 14 h 60"/>
                <a:gd name="T38" fmla="*/ 6 w 58"/>
                <a:gd name="T39" fmla="*/ 14 h 60"/>
                <a:gd name="T40" fmla="*/ 7 w 58"/>
                <a:gd name="T41" fmla="*/ 14 h 60"/>
                <a:gd name="T42" fmla="*/ 9 w 58"/>
                <a:gd name="T43" fmla="*/ 14 h 60"/>
                <a:gd name="T44" fmla="*/ 11 w 58"/>
                <a:gd name="T45" fmla="*/ 14 h 60"/>
                <a:gd name="T46" fmla="*/ 12 w 58"/>
                <a:gd name="T47" fmla="*/ 13 h 60"/>
                <a:gd name="T48" fmla="*/ 13 w 58"/>
                <a:gd name="T49" fmla="*/ 12 h 60"/>
                <a:gd name="T50" fmla="*/ 14 w 58"/>
                <a:gd name="T51" fmla="*/ 11 h 60"/>
                <a:gd name="T52" fmla="*/ 15 w 58"/>
                <a:gd name="T53" fmla="*/ 10 h 60"/>
                <a:gd name="T54" fmla="*/ 16 w 58"/>
                <a:gd name="T55" fmla="*/ 8 h 60"/>
                <a:gd name="T56" fmla="*/ 16 w 58"/>
                <a:gd name="T57" fmla="*/ 7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235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4 w 28"/>
                <a:gd name="T1" fmla="*/ 8 h 30"/>
                <a:gd name="T2" fmla="*/ 3 w 28"/>
                <a:gd name="T3" fmla="*/ 8 h 30"/>
                <a:gd name="T4" fmla="*/ 3 w 28"/>
                <a:gd name="T5" fmla="*/ 8 h 30"/>
                <a:gd name="T6" fmla="*/ 2 w 28"/>
                <a:gd name="T7" fmla="*/ 7 h 30"/>
                <a:gd name="T8" fmla="*/ 1 w 28"/>
                <a:gd name="T9" fmla="*/ 7 h 30"/>
                <a:gd name="T10" fmla="*/ 1 w 28"/>
                <a:gd name="T11" fmla="*/ 6 h 30"/>
                <a:gd name="T12" fmla="*/ 1 w 28"/>
                <a:gd name="T13" fmla="*/ 6 h 30"/>
                <a:gd name="T14" fmla="*/ 0 w 28"/>
                <a:gd name="T15" fmla="*/ 5 h 30"/>
                <a:gd name="T16" fmla="*/ 0 w 28"/>
                <a:gd name="T17" fmla="*/ 4 h 30"/>
                <a:gd name="T18" fmla="*/ 0 w 28"/>
                <a:gd name="T19" fmla="*/ 4 h 30"/>
                <a:gd name="T20" fmla="*/ 1 w 28"/>
                <a:gd name="T21" fmla="*/ 3 h 30"/>
                <a:gd name="T22" fmla="*/ 1 w 28"/>
                <a:gd name="T23" fmla="*/ 2 h 30"/>
                <a:gd name="T24" fmla="*/ 1 w 28"/>
                <a:gd name="T25" fmla="*/ 2 h 30"/>
                <a:gd name="T26" fmla="*/ 2 w 28"/>
                <a:gd name="T27" fmla="*/ 1 h 30"/>
                <a:gd name="T28" fmla="*/ 3 w 28"/>
                <a:gd name="T29" fmla="*/ 1 h 30"/>
                <a:gd name="T30" fmla="*/ 3 w 28"/>
                <a:gd name="T31" fmla="*/ 0 h 30"/>
                <a:gd name="T32" fmla="*/ 4 w 28"/>
                <a:gd name="T33" fmla="*/ 0 h 30"/>
                <a:gd name="T34" fmla="*/ 5 w 28"/>
                <a:gd name="T35" fmla="*/ 0 h 30"/>
                <a:gd name="T36" fmla="*/ 5 w 28"/>
                <a:gd name="T37" fmla="*/ 1 h 30"/>
                <a:gd name="T38" fmla="*/ 6 w 28"/>
                <a:gd name="T39" fmla="*/ 1 h 30"/>
                <a:gd name="T40" fmla="*/ 7 w 28"/>
                <a:gd name="T41" fmla="*/ 2 h 30"/>
                <a:gd name="T42" fmla="*/ 7 w 28"/>
                <a:gd name="T43" fmla="*/ 2 h 30"/>
                <a:gd name="T44" fmla="*/ 7 w 28"/>
                <a:gd name="T45" fmla="*/ 3 h 30"/>
                <a:gd name="T46" fmla="*/ 7 w 28"/>
                <a:gd name="T47" fmla="*/ 4 h 30"/>
                <a:gd name="T48" fmla="*/ 7 w 28"/>
                <a:gd name="T49" fmla="*/ 4 h 30"/>
                <a:gd name="T50" fmla="*/ 7 w 28"/>
                <a:gd name="T51" fmla="*/ 6 h 30"/>
                <a:gd name="T52" fmla="*/ 7 w 28"/>
                <a:gd name="T53" fmla="*/ 7 h 30"/>
                <a:gd name="T54" fmla="*/ 5 w 28"/>
                <a:gd name="T55" fmla="*/ 8 h 30"/>
                <a:gd name="T56" fmla="*/ 4 w 28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Freeform 236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14 w 60"/>
                <a:gd name="T1" fmla="*/ 8 h 60"/>
                <a:gd name="T2" fmla="*/ 14 w 60"/>
                <a:gd name="T3" fmla="*/ 6 h 60"/>
                <a:gd name="T4" fmla="*/ 14 w 60"/>
                <a:gd name="T5" fmla="*/ 5 h 60"/>
                <a:gd name="T6" fmla="*/ 13 w 60"/>
                <a:gd name="T7" fmla="*/ 4 h 60"/>
                <a:gd name="T8" fmla="*/ 12 w 60"/>
                <a:gd name="T9" fmla="*/ 2 h 60"/>
                <a:gd name="T10" fmla="*/ 11 w 60"/>
                <a:gd name="T11" fmla="*/ 2 h 60"/>
                <a:gd name="T12" fmla="*/ 10 w 60"/>
                <a:gd name="T13" fmla="*/ 1 h 60"/>
                <a:gd name="T14" fmla="*/ 8 w 60"/>
                <a:gd name="T15" fmla="*/ 1 h 60"/>
                <a:gd name="T16" fmla="*/ 7 w 60"/>
                <a:gd name="T17" fmla="*/ 0 h 60"/>
                <a:gd name="T18" fmla="*/ 4 w 60"/>
                <a:gd name="T19" fmla="*/ 1 h 60"/>
                <a:gd name="T20" fmla="*/ 2 w 60"/>
                <a:gd name="T21" fmla="*/ 2 h 60"/>
                <a:gd name="T22" fmla="*/ 0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0 w 60"/>
                <a:gd name="T29" fmla="*/ 11 h 60"/>
                <a:gd name="T30" fmla="*/ 1 w 60"/>
                <a:gd name="T31" fmla="*/ 12 h 60"/>
                <a:gd name="T32" fmla="*/ 2 w 60"/>
                <a:gd name="T33" fmla="*/ 13 h 60"/>
                <a:gd name="T34" fmla="*/ 3 w 60"/>
                <a:gd name="T35" fmla="*/ 14 h 60"/>
                <a:gd name="T36" fmla="*/ 4 w 60"/>
                <a:gd name="T37" fmla="*/ 15 h 60"/>
                <a:gd name="T38" fmla="*/ 6 w 60"/>
                <a:gd name="T39" fmla="*/ 15 h 60"/>
                <a:gd name="T40" fmla="*/ 7 w 60"/>
                <a:gd name="T41" fmla="*/ 15 h 60"/>
                <a:gd name="T42" fmla="*/ 8 w 60"/>
                <a:gd name="T43" fmla="*/ 15 h 60"/>
                <a:gd name="T44" fmla="*/ 10 w 60"/>
                <a:gd name="T45" fmla="*/ 15 h 60"/>
                <a:gd name="T46" fmla="*/ 11 w 60"/>
                <a:gd name="T47" fmla="*/ 14 h 60"/>
                <a:gd name="T48" fmla="*/ 12 w 60"/>
                <a:gd name="T49" fmla="*/ 13 h 60"/>
                <a:gd name="T50" fmla="*/ 13 w 60"/>
                <a:gd name="T51" fmla="*/ 12 h 60"/>
                <a:gd name="T52" fmla="*/ 14 w 60"/>
                <a:gd name="T53" fmla="*/ 11 h 60"/>
                <a:gd name="T54" fmla="*/ 14 w 60"/>
                <a:gd name="T55" fmla="*/ 9 h 60"/>
                <a:gd name="T56" fmla="*/ 14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Freeform 237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Freeform 238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1 w 60"/>
                <a:gd name="T31" fmla="*/ 12 h 59"/>
                <a:gd name="T32" fmla="*/ 2 w 60"/>
                <a:gd name="T33" fmla="*/ 13 h 59"/>
                <a:gd name="T34" fmla="*/ 3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Freeform 239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5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7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7 w 30"/>
                <a:gd name="T51" fmla="*/ 5 h 30"/>
                <a:gd name="T52" fmla="*/ 7 w 30"/>
                <a:gd name="T53" fmla="*/ 7 h 30"/>
                <a:gd name="T54" fmla="*/ 5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240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5 w 60"/>
                <a:gd name="T1" fmla="*/ 7 h 57"/>
                <a:gd name="T2" fmla="*/ 15 w 60"/>
                <a:gd name="T3" fmla="*/ 6 h 57"/>
                <a:gd name="T4" fmla="*/ 15 w 60"/>
                <a:gd name="T5" fmla="*/ 5 h 57"/>
                <a:gd name="T6" fmla="*/ 14 w 60"/>
                <a:gd name="T7" fmla="*/ 3 h 57"/>
                <a:gd name="T8" fmla="*/ 13 w 60"/>
                <a:gd name="T9" fmla="*/ 2 h 57"/>
                <a:gd name="T10" fmla="*/ 12 w 60"/>
                <a:gd name="T11" fmla="*/ 1 h 57"/>
                <a:gd name="T12" fmla="*/ 11 w 60"/>
                <a:gd name="T13" fmla="*/ 1 h 57"/>
                <a:gd name="T14" fmla="*/ 9 w 60"/>
                <a:gd name="T15" fmla="*/ 0 h 57"/>
                <a:gd name="T16" fmla="*/ 8 w 60"/>
                <a:gd name="T17" fmla="*/ 0 h 57"/>
                <a:gd name="T18" fmla="*/ 5 w 60"/>
                <a:gd name="T19" fmla="*/ 1 h 57"/>
                <a:gd name="T20" fmla="*/ 3 w 60"/>
                <a:gd name="T21" fmla="*/ 2 h 57"/>
                <a:gd name="T22" fmla="*/ 1 w 60"/>
                <a:gd name="T23" fmla="*/ 5 h 57"/>
                <a:gd name="T24" fmla="*/ 0 w 60"/>
                <a:gd name="T25" fmla="*/ 7 h 57"/>
                <a:gd name="T26" fmla="*/ 1 w 60"/>
                <a:gd name="T27" fmla="*/ 9 h 57"/>
                <a:gd name="T28" fmla="*/ 1 w 60"/>
                <a:gd name="T29" fmla="*/ 10 h 57"/>
                <a:gd name="T30" fmla="*/ 1 w 60"/>
                <a:gd name="T31" fmla="*/ 12 h 57"/>
                <a:gd name="T32" fmla="*/ 2 w 60"/>
                <a:gd name="T33" fmla="*/ 13 h 57"/>
                <a:gd name="T34" fmla="*/ 3 w 60"/>
                <a:gd name="T35" fmla="*/ 14 h 57"/>
                <a:gd name="T36" fmla="*/ 5 w 60"/>
                <a:gd name="T37" fmla="*/ 14 h 57"/>
                <a:gd name="T38" fmla="*/ 6 w 60"/>
                <a:gd name="T39" fmla="*/ 15 h 57"/>
                <a:gd name="T40" fmla="*/ 8 w 60"/>
                <a:gd name="T41" fmla="*/ 15 h 57"/>
                <a:gd name="T42" fmla="*/ 9 w 60"/>
                <a:gd name="T43" fmla="*/ 15 h 57"/>
                <a:gd name="T44" fmla="*/ 11 w 60"/>
                <a:gd name="T45" fmla="*/ 14 h 57"/>
                <a:gd name="T46" fmla="*/ 12 w 60"/>
                <a:gd name="T47" fmla="*/ 14 h 57"/>
                <a:gd name="T48" fmla="*/ 13 w 60"/>
                <a:gd name="T49" fmla="*/ 13 h 57"/>
                <a:gd name="T50" fmla="*/ 14 w 60"/>
                <a:gd name="T51" fmla="*/ 12 h 57"/>
                <a:gd name="T52" fmla="*/ 15 w 60"/>
                <a:gd name="T53" fmla="*/ 10 h 57"/>
                <a:gd name="T54" fmla="*/ 15 w 60"/>
                <a:gd name="T55" fmla="*/ 9 h 57"/>
                <a:gd name="T56" fmla="*/ 15 w 60"/>
                <a:gd name="T57" fmla="*/ 7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Freeform 241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4 w 30"/>
                <a:gd name="T1" fmla="*/ 7 h 27"/>
                <a:gd name="T2" fmla="*/ 3 w 30"/>
                <a:gd name="T3" fmla="*/ 7 h 27"/>
                <a:gd name="T4" fmla="*/ 3 w 30"/>
                <a:gd name="T5" fmla="*/ 7 h 27"/>
                <a:gd name="T6" fmla="*/ 2 w 30"/>
                <a:gd name="T7" fmla="*/ 7 h 27"/>
                <a:gd name="T8" fmla="*/ 1 w 30"/>
                <a:gd name="T9" fmla="*/ 6 h 27"/>
                <a:gd name="T10" fmla="*/ 1 w 30"/>
                <a:gd name="T11" fmla="*/ 6 h 27"/>
                <a:gd name="T12" fmla="*/ 1 w 30"/>
                <a:gd name="T13" fmla="*/ 5 h 27"/>
                <a:gd name="T14" fmla="*/ 0 w 30"/>
                <a:gd name="T15" fmla="*/ 4 h 27"/>
                <a:gd name="T16" fmla="*/ 0 w 30"/>
                <a:gd name="T17" fmla="*/ 3 h 27"/>
                <a:gd name="T18" fmla="*/ 0 w 30"/>
                <a:gd name="T19" fmla="*/ 3 h 27"/>
                <a:gd name="T20" fmla="*/ 1 w 30"/>
                <a:gd name="T21" fmla="*/ 2 h 27"/>
                <a:gd name="T22" fmla="*/ 1 w 30"/>
                <a:gd name="T23" fmla="*/ 1 h 27"/>
                <a:gd name="T24" fmla="*/ 1 w 30"/>
                <a:gd name="T25" fmla="*/ 1 h 27"/>
                <a:gd name="T26" fmla="*/ 2 w 30"/>
                <a:gd name="T27" fmla="*/ 1 h 27"/>
                <a:gd name="T28" fmla="*/ 3 w 30"/>
                <a:gd name="T29" fmla="*/ 0 h 27"/>
                <a:gd name="T30" fmla="*/ 3 w 30"/>
                <a:gd name="T31" fmla="*/ 0 h 27"/>
                <a:gd name="T32" fmla="*/ 4 w 30"/>
                <a:gd name="T33" fmla="*/ 0 h 27"/>
                <a:gd name="T34" fmla="*/ 5 w 30"/>
                <a:gd name="T35" fmla="*/ 0 h 27"/>
                <a:gd name="T36" fmla="*/ 5 w 30"/>
                <a:gd name="T37" fmla="*/ 0 h 27"/>
                <a:gd name="T38" fmla="*/ 6 w 30"/>
                <a:gd name="T39" fmla="*/ 1 h 27"/>
                <a:gd name="T40" fmla="*/ 7 w 30"/>
                <a:gd name="T41" fmla="*/ 1 h 27"/>
                <a:gd name="T42" fmla="*/ 7 w 30"/>
                <a:gd name="T43" fmla="*/ 1 h 27"/>
                <a:gd name="T44" fmla="*/ 8 w 30"/>
                <a:gd name="T45" fmla="*/ 2 h 27"/>
                <a:gd name="T46" fmla="*/ 8 w 30"/>
                <a:gd name="T47" fmla="*/ 3 h 27"/>
                <a:gd name="T48" fmla="*/ 8 w 30"/>
                <a:gd name="T49" fmla="*/ 3 h 27"/>
                <a:gd name="T50" fmla="*/ 8 w 30"/>
                <a:gd name="T51" fmla="*/ 5 h 27"/>
                <a:gd name="T52" fmla="*/ 7 w 30"/>
                <a:gd name="T53" fmla="*/ 6 h 27"/>
                <a:gd name="T54" fmla="*/ 5 w 30"/>
                <a:gd name="T55" fmla="*/ 7 h 27"/>
                <a:gd name="T56" fmla="*/ 4 w 30"/>
                <a:gd name="T57" fmla="*/ 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242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Freeform 243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244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2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0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Freeform 245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4 w 29"/>
                <a:gd name="T1" fmla="*/ 8 h 30"/>
                <a:gd name="T2" fmla="*/ 3 w 29"/>
                <a:gd name="T3" fmla="*/ 8 h 30"/>
                <a:gd name="T4" fmla="*/ 3 w 29"/>
                <a:gd name="T5" fmla="*/ 8 h 30"/>
                <a:gd name="T6" fmla="*/ 2 w 29"/>
                <a:gd name="T7" fmla="*/ 7 h 30"/>
                <a:gd name="T8" fmla="*/ 2 w 29"/>
                <a:gd name="T9" fmla="*/ 7 h 30"/>
                <a:gd name="T10" fmla="*/ 1 w 29"/>
                <a:gd name="T11" fmla="*/ 6 h 30"/>
                <a:gd name="T12" fmla="*/ 1 w 29"/>
                <a:gd name="T13" fmla="*/ 6 h 30"/>
                <a:gd name="T14" fmla="*/ 0 w 29"/>
                <a:gd name="T15" fmla="*/ 5 h 30"/>
                <a:gd name="T16" fmla="*/ 0 w 29"/>
                <a:gd name="T17" fmla="*/ 4 h 30"/>
                <a:gd name="T18" fmla="*/ 0 w 29"/>
                <a:gd name="T19" fmla="*/ 3 h 30"/>
                <a:gd name="T20" fmla="*/ 1 w 29"/>
                <a:gd name="T21" fmla="*/ 3 h 30"/>
                <a:gd name="T22" fmla="*/ 1 w 29"/>
                <a:gd name="T23" fmla="*/ 2 h 30"/>
                <a:gd name="T24" fmla="*/ 2 w 29"/>
                <a:gd name="T25" fmla="*/ 2 h 30"/>
                <a:gd name="T26" fmla="*/ 2 w 29"/>
                <a:gd name="T27" fmla="*/ 1 h 30"/>
                <a:gd name="T28" fmla="*/ 3 w 29"/>
                <a:gd name="T29" fmla="*/ 1 h 30"/>
                <a:gd name="T30" fmla="*/ 3 w 29"/>
                <a:gd name="T31" fmla="*/ 0 h 30"/>
                <a:gd name="T32" fmla="*/ 4 w 29"/>
                <a:gd name="T33" fmla="*/ 0 h 30"/>
                <a:gd name="T34" fmla="*/ 5 w 29"/>
                <a:gd name="T35" fmla="*/ 0 h 30"/>
                <a:gd name="T36" fmla="*/ 6 w 29"/>
                <a:gd name="T37" fmla="*/ 1 h 30"/>
                <a:gd name="T38" fmla="*/ 6 w 29"/>
                <a:gd name="T39" fmla="*/ 1 h 30"/>
                <a:gd name="T40" fmla="*/ 7 w 29"/>
                <a:gd name="T41" fmla="*/ 2 h 30"/>
                <a:gd name="T42" fmla="*/ 7 w 29"/>
                <a:gd name="T43" fmla="*/ 2 h 30"/>
                <a:gd name="T44" fmla="*/ 7 w 29"/>
                <a:gd name="T45" fmla="*/ 3 h 30"/>
                <a:gd name="T46" fmla="*/ 8 w 29"/>
                <a:gd name="T47" fmla="*/ 3 h 30"/>
                <a:gd name="T48" fmla="*/ 8 w 29"/>
                <a:gd name="T49" fmla="*/ 4 h 30"/>
                <a:gd name="T50" fmla="*/ 7 w 29"/>
                <a:gd name="T51" fmla="*/ 6 h 30"/>
                <a:gd name="T52" fmla="*/ 7 w 29"/>
                <a:gd name="T53" fmla="*/ 7 h 30"/>
                <a:gd name="T54" fmla="*/ 6 w 29"/>
                <a:gd name="T55" fmla="*/ 8 h 30"/>
                <a:gd name="T56" fmla="*/ 4 w 29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246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5 w 59"/>
                <a:gd name="T1" fmla="*/ 7 h 59"/>
                <a:gd name="T2" fmla="*/ 15 w 59"/>
                <a:gd name="T3" fmla="*/ 5 h 59"/>
                <a:gd name="T4" fmla="*/ 15 w 59"/>
                <a:gd name="T5" fmla="*/ 4 h 59"/>
                <a:gd name="T6" fmla="*/ 14 w 59"/>
                <a:gd name="T7" fmla="*/ 3 h 59"/>
                <a:gd name="T8" fmla="*/ 13 w 59"/>
                <a:gd name="T9" fmla="*/ 2 h 59"/>
                <a:gd name="T10" fmla="*/ 12 w 59"/>
                <a:gd name="T11" fmla="*/ 1 h 59"/>
                <a:gd name="T12" fmla="*/ 11 w 59"/>
                <a:gd name="T13" fmla="*/ 0 h 59"/>
                <a:gd name="T14" fmla="*/ 9 w 59"/>
                <a:gd name="T15" fmla="*/ 0 h 59"/>
                <a:gd name="T16" fmla="*/ 8 w 59"/>
                <a:gd name="T17" fmla="*/ 0 h 59"/>
                <a:gd name="T18" fmla="*/ 5 w 59"/>
                <a:gd name="T19" fmla="*/ 0 h 59"/>
                <a:gd name="T20" fmla="*/ 3 w 59"/>
                <a:gd name="T21" fmla="*/ 2 h 59"/>
                <a:gd name="T22" fmla="*/ 1 w 59"/>
                <a:gd name="T23" fmla="*/ 4 h 59"/>
                <a:gd name="T24" fmla="*/ 0 w 59"/>
                <a:gd name="T25" fmla="*/ 7 h 59"/>
                <a:gd name="T26" fmla="*/ 1 w 59"/>
                <a:gd name="T27" fmla="*/ 8 h 59"/>
                <a:gd name="T28" fmla="*/ 1 w 59"/>
                <a:gd name="T29" fmla="*/ 10 h 59"/>
                <a:gd name="T30" fmla="*/ 2 w 59"/>
                <a:gd name="T31" fmla="*/ 11 h 59"/>
                <a:gd name="T32" fmla="*/ 3 w 59"/>
                <a:gd name="T33" fmla="*/ 12 h 59"/>
                <a:gd name="T34" fmla="*/ 4 w 59"/>
                <a:gd name="T35" fmla="*/ 13 h 59"/>
                <a:gd name="T36" fmla="*/ 5 w 59"/>
                <a:gd name="T37" fmla="*/ 14 h 59"/>
                <a:gd name="T38" fmla="*/ 6 w 59"/>
                <a:gd name="T39" fmla="*/ 14 h 59"/>
                <a:gd name="T40" fmla="*/ 8 w 59"/>
                <a:gd name="T41" fmla="*/ 14 h 59"/>
                <a:gd name="T42" fmla="*/ 9 w 59"/>
                <a:gd name="T43" fmla="*/ 14 h 59"/>
                <a:gd name="T44" fmla="*/ 11 w 59"/>
                <a:gd name="T45" fmla="*/ 14 h 59"/>
                <a:gd name="T46" fmla="*/ 12 w 59"/>
                <a:gd name="T47" fmla="*/ 13 h 59"/>
                <a:gd name="T48" fmla="*/ 13 w 59"/>
                <a:gd name="T49" fmla="*/ 12 h 59"/>
                <a:gd name="T50" fmla="*/ 14 w 59"/>
                <a:gd name="T51" fmla="*/ 11 h 59"/>
                <a:gd name="T52" fmla="*/ 15 w 59"/>
                <a:gd name="T53" fmla="*/ 10 h 59"/>
                <a:gd name="T54" fmla="*/ 15 w 59"/>
                <a:gd name="T55" fmla="*/ 8 h 59"/>
                <a:gd name="T56" fmla="*/ 15 w 59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Freeform 247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Freeform 248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5 w 60"/>
                <a:gd name="T1" fmla="*/ 7 h 59"/>
                <a:gd name="T2" fmla="*/ 15 w 60"/>
                <a:gd name="T3" fmla="*/ 6 h 59"/>
                <a:gd name="T4" fmla="*/ 15 w 60"/>
                <a:gd name="T5" fmla="*/ 4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0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0 h 59"/>
                <a:gd name="T20" fmla="*/ 3 w 60"/>
                <a:gd name="T21" fmla="*/ 2 h 59"/>
                <a:gd name="T22" fmla="*/ 1 w 60"/>
                <a:gd name="T23" fmla="*/ 4 h 59"/>
                <a:gd name="T24" fmla="*/ 0 w 60"/>
                <a:gd name="T25" fmla="*/ 7 h 59"/>
                <a:gd name="T26" fmla="*/ 1 w 60"/>
                <a:gd name="T27" fmla="*/ 9 h 59"/>
                <a:gd name="T28" fmla="*/ 1 w 60"/>
                <a:gd name="T29" fmla="*/ 10 h 59"/>
                <a:gd name="T30" fmla="*/ 2 w 60"/>
                <a:gd name="T31" fmla="*/ 11 h 59"/>
                <a:gd name="T32" fmla="*/ 3 w 60"/>
                <a:gd name="T33" fmla="*/ 12 h 59"/>
                <a:gd name="T34" fmla="*/ 4 w 60"/>
                <a:gd name="T35" fmla="*/ 13 h 59"/>
                <a:gd name="T36" fmla="*/ 5 w 60"/>
                <a:gd name="T37" fmla="*/ 14 h 59"/>
                <a:gd name="T38" fmla="*/ 7 w 60"/>
                <a:gd name="T39" fmla="*/ 14 h 59"/>
                <a:gd name="T40" fmla="*/ 8 w 60"/>
                <a:gd name="T41" fmla="*/ 14 h 59"/>
                <a:gd name="T42" fmla="*/ 9 w 60"/>
                <a:gd name="T43" fmla="*/ 14 h 59"/>
                <a:gd name="T44" fmla="*/ 11 w 60"/>
                <a:gd name="T45" fmla="*/ 14 h 59"/>
                <a:gd name="T46" fmla="*/ 12 w 60"/>
                <a:gd name="T47" fmla="*/ 13 h 59"/>
                <a:gd name="T48" fmla="*/ 13 w 60"/>
                <a:gd name="T49" fmla="*/ 12 h 59"/>
                <a:gd name="T50" fmla="*/ 14 w 60"/>
                <a:gd name="T51" fmla="*/ 11 h 59"/>
                <a:gd name="T52" fmla="*/ 15 w 60"/>
                <a:gd name="T53" fmla="*/ 10 h 59"/>
                <a:gd name="T54" fmla="*/ 15 w 60"/>
                <a:gd name="T55" fmla="*/ 9 h 59"/>
                <a:gd name="T56" fmla="*/ 15 w 60"/>
                <a:gd name="T57" fmla="*/ 7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Freeform 249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2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2 h 29"/>
                <a:gd name="T20" fmla="*/ 1 w 30"/>
                <a:gd name="T21" fmla="*/ 2 h 29"/>
                <a:gd name="T22" fmla="*/ 1 w 30"/>
                <a:gd name="T23" fmla="*/ 1 h 29"/>
                <a:gd name="T24" fmla="*/ 2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2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Freeform 250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Freeform 251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3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1 w 30"/>
                <a:gd name="T9" fmla="*/ 6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2 h 29"/>
                <a:gd name="T24" fmla="*/ 1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5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7 w 30"/>
                <a:gd name="T45" fmla="*/ 2 h 29"/>
                <a:gd name="T46" fmla="*/ 8 w 30"/>
                <a:gd name="T47" fmla="*/ 3 h 29"/>
                <a:gd name="T48" fmla="*/ 8 w 30"/>
                <a:gd name="T49" fmla="*/ 4 h 29"/>
                <a:gd name="T50" fmla="*/ 7 w 30"/>
                <a:gd name="T51" fmla="*/ 5 h 29"/>
                <a:gd name="T52" fmla="*/ 7 w 30"/>
                <a:gd name="T53" fmla="*/ 6 h 29"/>
                <a:gd name="T54" fmla="*/ 5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Freeform 252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3 h 59"/>
                <a:gd name="T8" fmla="*/ 13 w 60"/>
                <a:gd name="T9" fmla="*/ 2 h 59"/>
                <a:gd name="T10" fmla="*/ 12 w 60"/>
                <a:gd name="T11" fmla="*/ 1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2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Freeform 253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Freeform 254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6 w 58"/>
                <a:gd name="T1" fmla="*/ 7 h 58"/>
                <a:gd name="T2" fmla="*/ 16 w 58"/>
                <a:gd name="T3" fmla="*/ 6 h 58"/>
                <a:gd name="T4" fmla="*/ 15 w 58"/>
                <a:gd name="T5" fmla="*/ 5 h 58"/>
                <a:gd name="T6" fmla="*/ 14 w 58"/>
                <a:gd name="T7" fmla="*/ 3 h 58"/>
                <a:gd name="T8" fmla="*/ 13 w 58"/>
                <a:gd name="T9" fmla="*/ 2 h 58"/>
                <a:gd name="T10" fmla="*/ 12 w 58"/>
                <a:gd name="T11" fmla="*/ 1 h 58"/>
                <a:gd name="T12" fmla="*/ 11 w 58"/>
                <a:gd name="T13" fmla="*/ 1 h 58"/>
                <a:gd name="T14" fmla="*/ 9 w 58"/>
                <a:gd name="T15" fmla="*/ 0 h 58"/>
                <a:gd name="T16" fmla="*/ 7 w 58"/>
                <a:gd name="T17" fmla="*/ 0 h 58"/>
                <a:gd name="T18" fmla="*/ 5 w 58"/>
                <a:gd name="T19" fmla="*/ 1 h 58"/>
                <a:gd name="T20" fmla="*/ 2 w 58"/>
                <a:gd name="T21" fmla="*/ 2 h 58"/>
                <a:gd name="T22" fmla="*/ 1 w 58"/>
                <a:gd name="T23" fmla="*/ 5 h 58"/>
                <a:gd name="T24" fmla="*/ 0 w 58"/>
                <a:gd name="T25" fmla="*/ 7 h 58"/>
                <a:gd name="T26" fmla="*/ 0 w 58"/>
                <a:gd name="T27" fmla="*/ 9 h 58"/>
                <a:gd name="T28" fmla="*/ 1 w 58"/>
                <a:gd name="T29" fmla="*/ 11 h 58"/>
                <a:gd name="T30" fmla="*/ 1 w 58"/>
                <a:gd name="T31" fmla="*/ 12 h 58"/>
                <a:gd name="T32" fmla="*/ 2 w 58"/>
                <a:gd name="T33" fmla="*/ 13 h 58"/>
                <a:gd name="T34" fmla="*/ 3 w 58"/>
                <a:gd name="T35" fmla="*/ 14 h 58"/>
                <a:gd name="T36" fmla="*/ 5 w 58"/>
                <a:gd name="T37" fmla="*/ 15 h 58"/>
                <a:gd name="T38" fmla="*/ 6 w 58"/>
                <a:gd name="T39" fmla="*/ 16 h 58"/>
                <a:gd name="T40" fmla="*/ 7 w 58"/>
                <a:gd name="T41" fmla="*/ 16 h 58"/>
                <a:gd name="T42" fmla="*/ 9 w 58"/>
                <a:gd name="T43" fmla="*/ 16 h 58"/>
                <a:gd name="T44" fmla="*/ 11 w 58"/>
                <a:gd name="T45" fmla="*/ 15 h 58"/>
                <a:gd name="T46" fmla="*/ 12 w 58"/>
                <a:gd name="T47" fmla="*/ 14 h 58"/>
                <a:gd name="T48" fmla="*/ 13 w 58"/>
                <a:gd name="T49" fmla="*/ 13 h 58"/>
                <a:gd name="T50" fmla="*/ 14 w 58"/>
                <a:gd name="T51" fmla="*/ 12 h 58"/>
                <a:gd name="T52" fmla="*/ 15 w 58"/>
                <a:gd name="T53" fmla="*/ 11 h 58"/>
                <a:gd name="T54" fmla="*/ 16 w 58"/>
                <a:gd name="T55" fmla="*/ 9 h 58"/>
                <a:gd name="T56" fmla="*/ 16 w 58"/>
                <a:gd name="T57" fmla="*/ 7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Freeform 255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3 w 29"/>
                <a:gd name="T1" fmla="*/ 7 h 28"/>
                <a:gd name="T2" fmla="*/ 3 w 29"/>
                <a:gd name="T3" fmla="*/ 7 h 28"/>
                <a:gd name="T4" fmla="*/ 2 w 29"/>
                <a:gd name="T5" fmla="*/ 7 h 28"/>
                <a:gd name="T6" fmla="*/ 1 w 29"/>
                <a:gd name="T7" fmla="*/ 7 h 28"/>
                <a:gd name="T8" fmla="*/ 1 w 29"/>
                <a:gd name="T9" fmla="*/ 6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2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6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2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5 h 28"/>
                <a:gd name="T52" fmla="*/ 6 w 29"/>
                <a:gd name="T53" fmla="*/ 6 h 28"/>
                <a:gd name="T54" fmla="*/ 5 w 29"/>
                <a:gd name="T55" fmla="*/ 7 h 28"/>
                <a:gd name="T56" fmla="*/ 3 w 29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Freeform 256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3 h 60"/>
                <a:gd name="T8" fmla="*/ 13 w 60"/>
                <a:gd name="T9" fmla="*/ 2 h 60"/>
                <a:gd name="T10" fmla="*/ 12 w 60"/>
                <a:gd name="T11" fmla="*/ 1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257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4 w 30"/>
                <a:gd name="T1" fmla="*/ 8 h 28"/>
                <a:gd name="T2" fmla="*/ 3 w 30"/>
                <a:gd name="T3" fmla="*/ 8 h 28"/>
                <a:gd name="T4" fmla="*/ 3 w 30"/>
                <a:gd name="T5" fmla="*/ 8 h 28"/>
                <a:gd name="T6" fmla="*/ 2 w 30"/>
                <a:gd name="T7" fmla="*/ 8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5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6 h 28"/>
                <a:gd name="T52" fmla="*/ 7 w 30"/>
                <a:gd name="T53" fmla="*/ 7 h 28"/>
                <a:gd name="T54" fmla="*/ 5 w 30"/>
                <a:gd name="T55" fmla="*/ 8 h 28"/>
                <a:gd name="T56" fmla="*/ 4 w 30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258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7 h 60"/>
                <a:gd name="T4" fmla="*/ 15 w 59"/>
                <a:gd name="T5" fmla="*/ 5 h 60"/>
                <a:gd name="T6" fmla="*/ 14 w 59"/>
                <a:gd name="T7" fmla="*/ 4 h 60"/>
                <a:gd name="T8" fmla="*/ 13 w 59"/>
                <a:gd name="T9" fmla="*/ 3 h 60"/>
                <a:gd name="T10" fmla="*/ 12 w 59"/>
                <a:gd name="T11" fmla="*/ 2 h 60"/>
                <a:gd name="T12" fmla="*/ 11 w 59"/>
                <a:gd name="T13" fmla="*/ 1 h 60"/>
                <a:gd name="T14" fmla="*/ 9 w 59"/>
                <a:gd name="T15" fmla="*/ 1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3 h 60"/>
                <a:gd name="T22" fmla="*/ 1 w 59"/>
                <a:gd name="T23" fmla="*/ 5 h 60"/>
                <a:gd name="T24" fmla="*/ 0 w 59"/>
                <a:gd name="T25" fmla="*/ 8 h 60"/>
                <a:gd name="T26" fmla="*/ 1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6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259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6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4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4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260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261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262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1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7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263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4 w 30"/>
                <a:gd name="T1" fmla="*/ 8 h 29"/>
                <a:gd name="T2" fmla="*/ 4 w 30"/>
                <a:gd name="T3" fmla="*/ 8 h 29"/>
                <a:gd name="T4" fmla="*/ 3 w 30"/>
                <a:gd name="T5" fmla="*/ 7 h 29"/>
                <a:gd name="T6" fmla="*/ 2 w 30"/>
                <a:gd name="T7" fmla="*/ 7 h 29"/>
                <a:gd name="T8" fmla="*/ 2 w 30"/>
                <a:gd name="T9" fmla="*/ 7 h 29"/>
                <a:gd name="T10" fmla="*/ 1 w 30"/>
                <a:gd name="T11" fmla="*/ 6 h 29"/>
                <a:gd name="T12" fmla="*/ 1 w 30"/>
                <a:gd name="T13" fmla="*/ 5 h 29"/>
                <a:gd name="T14" fmla="*/ 0 w 30"/>
                <a:gd name="T15" fmla="*/ 5 h 29"/>
                <a:gd name="T16" fmla="*/ 0 w 30"/>
                <a:gd name="T17" fmla="*/ 4 h 29"/>
                <a:gd name="T18" fmla="*/ 0 w 30"/>
                <a:gd name="T19" fmla="*/ 3 h 29"/>
                <a:gd name="T20" fmla="*/ 1 w 30"/>
                <a:gd name="T21" fmla="*/ 3 h 29"/>
                <a:gd name="T22" fmla="*/ 1 w 30"/>
                <a:gd name="T23" fmla="*/ 2 h 29"/>
                <a:gd name="T24" fmla="*/ 2 w 30"/>
                <a:gd name="T25" fmla="*/ 1 h 29"/>
                <a:gd name="T26" fmla="*/ 2 w 30"/>
                <a:gd name="T27" fmla="*/ 1 h 29"/>
                <a:gd name="T28" fmla="*/ 3 w 30"/>
                <a:gd name="T29" fmla="*/ 1 h 29"/>
                <a:gd name="T30" fmla="*/ 4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1 h 29"/>
                <a:gd name="T38" fmla="*/ 6 w 30"/>
                <a:gd name="T39" fmla="*/ 1 h 29"/>
                <a:gd name="T40" fmla="*/ 7 w 30"/>
                <a:gd name="T41" fmla="*/ 1 h 29"/>
                <a:gd name="T42" fmla="*/ 7 w 30"/>
                <a:gd name="T43" fmla="*/ 2 h 29"/>
                <a:gd name="T44" fmla="*/ 8 w 30"/>
                <a:gd name="T45" fmla="*/ 3 h 29"/>
                <a:gd name="T46" fmla="*/ 8 w 30"/>
                <a:gd name="T47" fmla="*/ 3 h 29"/>
                <a:gd name="T48" fmla="*/ 8 w 30"/>
                <a:gd name="T49" fmla="*/ 4 h 29"/>
                <a:gd name="T50" fmla="*/ 8 w 30"/>
                <a:gd name="T51" fmla="*/ 5 h 29"/>
                <a:gd name="T52" fmla="*/ 7 w 30"/>
                <a:gd name="T53" fmla="*/ 7 h 29"/>
                <a:gd name="T54" fmla="*/ 6 w 30"/>
                <a:gd name="T55" fmla="*/ 7 h 29"/>
                <a:gd name="T56" fmla="*/ 4 w 30"/>
                <a:gd name="T57" fmla="*/ 8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264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5 w 59"/>
                <a:gd name="T1" fmla="*/ 8 h 60"/>
                <a:gd name="T2" fmla="*/ 15 w 59"/>
                <a:gd name="T3" fmla="*/ 6 h 60"/>
                <a:gd name="T4" fmla="*/ 15 w 59"/>
                <a:gd name="T5" fmla="*/ 5 h 60"/>
                <a:gd name="T6" fmla="*/ 14 w 59"/>
                <a:gd name="T7" fmla="*/ 3 h 60"/>
                <a:gd name="T8" fmla="*/ 13 w 59"/>
                <a:gd name="T9" fmla="*/ 2 h 60"/>
                <a:gd name="T10" fmla="*/ 12 w 59"/>
                <a:gd name="T11" fmla="*/ 1 h 60"/>
                <a:gd name="T12" fmla="*/ 11 w 59"/>
                <a:gd name="T13" fmla="*/ 1 h 60"/>
                <a:gd name="T14" fmla="*/ 9 w 59"/>
                <a:gd name="T15" fmla="*/ 0 h 60"/>
                <a:gd name="T16" fmla="*/ 8 w 59"/>
                <a:gd name="T17" fmla="*/ 0 h 60"/>
                <a:gd name="T18" fmla="*/ 5 w 59"/>
                <a:gd name="T19" fmla="*/ 1 h 60"/>
                <a:gd name="T20" fmla="*/ 3 w 59"/>
                <a:gd name="T21" fmla="*/ 2 h 60"/>
                <a:gd name="T22" fmla="*/ 1 w 59"/>
                <a:gd name="T23" fmla="*/ 5 h 60"/>
                <a:gd name="T24" fmla="*/ 0 w 59"/>
                <a:gd name="T25" fmla="*/ 8 h 60"/>
                <a:gd name="T26" fmla="*/ 0 w 59"/>
                <a:gd name="T27" fmla="*/ 9 h 60"/>
                <a:gd name="T28" fmla="*/ 1 w 59"/>
                <a:gd name="T29" fmla="*/ 11 h 60"/>
                <a:gd name="T30" fmla="*/ 2 w 59"/>
                <a:gd name="T31" fmla="*/ 12 h 60"/>
                <a:gd name="T32" fmla="*/ 3 w 59"/>
                <a:gd name="T33" fmla="*/ 13 h 60"/>
                <a:gd name="T34" fmla="*/ 4 w 59"/>
                <a:gd name="T35" fmla="*/ 14 h 60"/>
                <a:gd name="T36" fmla="*/ 5 w 59"/>
                <a:gd name="T37" fmla="*/ 15 h 60"/>
                <a:gd name="T38" fmla="*/ 7 w 59"/>
                <a:gd name="T39" fmla="*/ 15 h 60"/>
                <a:gd name="T40" fmla="*/ 8 w 59"/>
                <a:gd name="T41" fmla="*/ 15 h 60"/>
                <a:gd name="T42" fmla="*/ 9 w 59"/>
                <a:gd name="T43" fmla="*/ 15 h 60"/>
                <a:gd name="T44" fmla="*/ 11 w 59"/>
                <a:gd name="T45" fmla="*/ 15 h 60"/>
                <a:gd name="T46" fmla="*/ 12 w 59"/>
                <a:gd name="T47" fmla="*/ 14 h 60"/>
                <a:gd name="T48" fmla="*/ 13 w 59"/>
                <a:gd name="T49" fmla="*/ 13 h 60"/>
                <a:gd name="T50" fmla="*/ 14 w 59"/>
                <a:gd name="T51" fmla="*/ 12 h 60"/>
                <a:gd name="T52" fmla="*/ 15 w 59"/>
                <a:gd name="T53" fmla="*/ 11 h 60"/>
                <a:gd name="T54" fmla="*/ 15 w 59"/>
                <a:gd name="T55" fmla="*/ 9 h 60"/>
                <a:gd name="T56" fmla="*/ 15 w 59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265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3 w 29"/>
                <a:gd name="T1" fmla="*/ 8 h 28"/>
                <a:gd name="T2" fmla="*/ 3 w 29"/>
                <a:gd name="T3" fmla="*/ 8 h 28"/>
                <a:gd name="T4" fmla="*/ 2 w 29"/>
                <a:gd name="T5" fmla="*/ 8 h 28"/>
                <a:gd name="T6" fmla="*/ 1 w 29"/>
                <a:gd name="T7" fmla="*/ 8 h 28"/>
                <a:gd name="T8" fmla="*/ 1 w 29"/>
                <a:gd name="T9" fmla="*/ 7 h 28"/>
                <a:gd name="T10" fmla="*/ 0 w 29"/>
                <a:gd name="T11" fmla="*/ 6 h 28"/>
                <a:gd name="T12" fmla="*/ 0 w 29"/>
                <a:gd name="T13" fmla="*/ 5 h 28"/>
                <a:gd name="T14" fmla="*/ 0 w 29"/>
                <a:gd name="T15" fmla="*/ 5 h 28"/>
                <a:gd name="T16" fmla="*/ 0 w 29"/>
                <a:gd name="T17" fmla="*/ 4 h 28"/>
                <a:gd name="T18" fmla="*/ 0 w 29"/>
                <a:gd name="T19" fmla="*/ 3 h 28"/>
                <a:gd name="T20" fmla="*/ 0 w 29"/>
                <a:gd name="T21" fmla="*/ 3 h 28"/>
                <a:gd name="T22" fmla="*/ 0 w 29"/>
                <a:gd name="T23" fmla="*/ 2 h 28"/>
                <a:gd name="T24" fmla="*/ 1 w 29"/>
                <a:gd name="T25" fmla="*/ 1 h 28"/>
                <a:gd name="T26" fmla="*/ 1 w 29"/>
                <a:gd name="T27" fmla="*/ 1 h 28"/>
                <a:gd name="T28" fmla="*/ 2 w 29"/>
                <a:gd name="T29" fmla="*/ 1 h 28"/>
                <a:gd name="T30" fmla="*/ 3 w 29"/>
                <a:gd name="T31" fmla="*/ 0 h 28"/>
                <a:gd name="T32" fmla="*/ 3 w 29"/>
                <a:gd name="T33" fmla="*/ 0 h 28"/>
                <a:gd name="T34" fmla="*/ 4 w 29"/>
                <a:gd name="T35" fmla="*/ 0 h 28"/>
                <a:gd name="T36" fmla="*/ 5 w 29"/>
                <a:gd name="T37" fmla="*/ 1 h 28"/>
                <a:gd name="T38" fmla="*/ 5 w 29"/>
                <a:gd name="T39" fmla="*/ 1 h 28"/>
                <a:gd name="T40" fmla="*/ 6 w 29"/>
                <a:gd name="T41" fmla="*/ 1 h 28"/>
                <a:gd name="T42" fmla="*/ 6 w 29"/>
                <a:gd name="T43" fmla="*/ 2 h 28"/>
                <a:gd name="T44" fmla="*/ 7 w 29"/>
                <a:gd name="T45" fmla="*/ 3 h 28"/>
                <a:gd name="T46" fmla="*/ 7 w 29"/>
                <a:gd name="T47" fmla="*/ 3 h 28"/>
                <a:gd name="T48" fmla="*/ 7 w 29"/>
                <a:gd name="T49" fmla="*/ 4 h 28"/>
                <a:gd name="T50" fmla="*/ 7 w 29"/>
                <a:gd name="T51" fmla="*/ 6 h 28"/>
                <a:gd name="T52" fmla="*/ 6 w 29"/>
                <a:gd name="T53" fmla="*/ 7 h 28"/>
                <a:gd name="T54" fmla="*/ 5 w 29"/>
                <a:gd name="T55" fmla="*/ 8 h 28"/>
                <a:gd name="T56" fmla="*/ 3 w 29"/>
                <a:gd name="T57" fmla="*/ 8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266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Freeform 267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Freeform 268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2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Freeform 269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Freeform 270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6 w 58"/>
                <a:gd name="T1" fmla="*/ 8 h 59"/>
                <a:gd name="T2" fmla="*/ 16 w 58"/>
                <a:gd name="T3" fmla="*/ 6 h 59"/>
                <a:gd name="T4" fmla="*/ 15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1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1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5 w 58"/>
                <a:gd name="T53" fmla="*/ 11 h 59"/>
                <a:gd name="T54" fmla="*/ 16 w 58"/>
                <a:gd name="T55" fmla="*/ 9 h 59"/>
                <a:gd name="T56" fmla="*/ 16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Freeform 271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4 w 28"/>
                <a:gd name="T1" fmla="*/ 7 h 29"/>
                <a:gd name="T2" fmla="*/ 3 w 28"/>
                <a:gd name="T3" fmla="*/ 7 h 29"/>
                <a:gd name="T4" fmla="*/ 3 w 28"/>
                <a:gd name="T5" fmla="*/ 7 h 29"/>
                <a:gd name="T6" fmla="*/ 2 w 28"/>
                <a:gd name="T7" fmla="*/ 6 h 29"/>
                <a:gd name="T8" fmla="*/ 1 w 28"/>
                <a:gd name="T9" fmla="*/ 6 h 29"/>
                <a:gd name="T10" fmla="*/ 1 w 28"/>
                <a:gd name="T11" fmla="*/ 5 h 29"/>
                <a:gd name="T12" fmla="*/ 1 w 28"/>
                <a:gd name="T13" fmla="*/ 5 h 29"/>
                <a:gd name="T14" fmla="*/ 0 w 28"/>
                <a:gd name="T15" fmla="*/ 4 h 29"/>
                <a:gd name="T16" fmla="*/ 0 w 28"/>
                <a:gd name="T17" fmla="*/ 3 h 29"/>
                <a:gd name="T18" fmla="*/ 0 w 28"/>
                <a:gd name="T19" fmla="*/ 3 h 29"/>
                <a:gd name="T20" fmla="*/ 1 w 28"/>
                <a:gd name="T21" fmla="*/ 2 h 29"/>
                <a:gd name="T22" fmla="*/ 1 w 28"/>
                <a:gd name="T23" fmla="*/ 1 h 29"/>
                <a:gd name="T24" fmla="*/ 1 w 28"/>
                <a:gd name="T25" fmla="*/ 1 h 29"/>
                <a:gd name="T26" fmla="*/ 2 w 28"/>
                <a:gd name="T27" fmla="*/ 0 h 29"/>
                <a:gd name="T28" fmla="*/ 3 w 28"/>
                <a:gd name="T29" fmla="*/ 0 h 29"/>
                <a:gd name="T30" fmla="*/ 3 w 28"/>
                <a:gd name="T31" fmla="*/ 0 h 29"/>
                <a:gd name="T32" fmla="*/ 4 w 28"/>
                <a:gd name="T33" fmla="*/ 0 h 29"/>
                <a:gd name="T34" fmla="*/ 5 w 28"/>
                <a:gd name="T35" fmla="*/ 0 h 29"/>
                <a:gd name="T36" fmla="*/ 5 w 28"/>
                <a:gd name="T37" fmla="*/ 0 h 29"/>
                <a:gd name="T38" fmla="*/ 6 w 28"/>
                <a:gd name="T39" fmla="*/ 0 h 29"/>
                <a:gd name="T40" fmla="*/ 7 w 28"/>
                <a:gd name="T41" fmla="*/ 1 h 29"/>
                <a:gd name="T42" fmla="*/ 7 w 28"/>
                <a:gd name="T43" fmla="*/ 1 h 29"/>
                <a:gd name="T44" fmla="*/ 7 w 28"/>
                <a:gd name="T45" fmla="*/ 2 h 29"/>
                <a:gd name="T46" fmla="*/ 7 w 28"/>
                <a:gd name="T47" fmla="*/ 3 h 29"/>
                <a:gd name="T48" fmla="*/ 7 w 28"/>
                <a:gd name="T49" fmla="*/ 3 h 29"/>
                <a:gd name="T50" fmla="*/ 7 w 28"/>
                <a:gd name="T51" fmla="*/ 5 h 29"/>
                <a:gd name="T52" fmla="*/ 7 w 28"/>
                <a:gd name="T53" fmla="*/ 6 h 29"/>
                <a:gd name="T54" fmla="*/ 5 w 28"/>
                <a:gd name="T55" fmla="*/ 7 h 29"/>
                <a:gd name="T56" fmla="*/ 4 w 28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Freeform 272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5 w 60"/>
                <a:gd name="T1" fmla="*/ 8 h 58"/>
                <a:gd name="T2" fmla="*/ 15 w 60"/>
                <a:gd name="T3" fmla="*/ 6 h 58"/>
                <a:gd name="T4" fmla="*/ 15 w 60"/>
                <a:gd name="T5" fmla="*/ 5 h 58"/>
                <a:gd name="T6" fmla="*/ 14 w 60"/>
                <a:gd name="T7" fmla="*/ 3 h 58"/>
                <a:gd name="T8" fmla="*/ 13 w 60"/>
                <a:gd name="T9" fmla="*/ 2 h 58"/>
                <a:gd name="T10" fmla="*/ 12 w 60"/>
                <a:gd name="T11" fmla="*/ 1 h 58"/>
                <a:gd name="T12" fmla="*/ 11 w 60"/>
                <a:gd name="T13" fmla="*/ 1 h 58"/>
                <a:gd name="T14" fmla="*/ 9 w 60"/>
                <a:gd name="T15" fmla="*/ 0 h 58"/>
                <a:gd name="T16" fmla="*/ 8 w 60"/>
                <a:gd name="T17" fmla="*/ 0 h 58"/>
                <a:gd name="T18" fmla="*/ 5 w 60"/>
                <a:gd name="T19" fmla="*/ 1 h 58"/>
                <a:gd name="T20" fmla="*/ 2 w 60"/>
                <a:gd name="T21" fmla="*/ 2 h 58"/>
                <a:gd name="T22" fmla="*/ 1 w 60"/>
                <a:gd name="T23" fmla="*/ 5 h 58"/>
                <a:gd name="T24" fmla="*/ 0 w 60"/>
                <a:gd name="T25" fmla="*/ 8 h 58"/>
                <a:gd name="T26" fmla="*/ 1 w 60"/>
                <a:gd name="T27" fmla="*/ 9 h 58"/>
                <a:gd name="T28" fmla="*/ 1 w 60"/>
                <a:gd name="T29" fmla="*/ 11 h 58"/>
                <a:gd name="T30" fmla="*/ 1 w 60"/>
                <a:gd name="T31" fmla="*/ 12 h 58"/>
                <a:gd name="T32" fmla="*/ 2 w 60"/>
                <a:gd name="T33" fmla="*/ 13 h 58"/>
                <a:gd name="T34" fmla="*/ 3 w 60"/>
                <a:gd name="T35" fmla="*/ 14 h 58"/>
                <a:gd name="T36" fmla="*/ 5 w 60"/>
                <a:gd name="T37" fmla="*/ 15 h 58"/>
                <a:gd name="T38" fmla="*/ 6 w 60"/>
                <a:gd name="T39" fmla="*/ 16 h 58"/>
                <a:gd name="T40" fmla="*/ 8 w 60"/>
                <a:gd name="T41" fmla="*/ 16 h 58"/>
                <a:gd name="T42" fmla="*/ 9 w 60"/>
                <a:gd name="T43" fmla="*/ 16 h 58"/>
                <a:gd name="T44" fmla="*/ 11 w 60"/>
                <a:gd name="T45" fmla="*/ 15 h 58"/>
                <a:gd name="T46" fmla="*/ 12 w 60"/>
                <a:gd name="T47" fmla="*/ 14 h 58"/>
                <a:gd name="T48" fmla="*/ 13 w 60"/>
                <a:gd name="T49" fmla="*/ 13 h 58"/>
                <a:gd name="T50" fmla="*/ 14 w 60"/>
                <a:gd name="T51" fmla="*/ 12 h 58"/>
                <a:gd name="T52" fmla="*/ 15 w 60"/>
                <a:gd name="T53" fmla="*/ 11 h 58"/>
                <a:gd name="T54" fmla="*/ 15 w 60"/>
                <a:gd name="T55" fmla="*/ 9 h 58"/>
                <a:gd name="T56" fmla="*/ 15 w 60"/>
                <a:gd name="T57" fmla="*/ 8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Freeform 273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4 w 30"/>
                <a:gd name="T1" fmla="*/ 7 h 28"/>
                <a:gd name="T2" fmla="*/ 3 w 30"/>
                <a:gd name="T3" fmla="*/ 7 h 28"/>
                <a:gd name="T4" fmla="*/ 3 w 30"/>
                <a:gd name="T5" fmla="*/ 7 h 28"/>
                <a:gd name="T6" fmla="*/ 2 w 30"/>
                <a:gd name="T7" fmla="*/ 7 h 28"/>
                <a:gd name="T8" fmla="*/ 1 w 30"/>
                <a:gd name="T9" fmla="*/ 7 h 28"/>
                <a:gd name="T10" fmla="*/ 1 w 30"/>
                <a:gd name="T11" fmla="*/ 6 h 28"/>
                <a:gd name="T12" fmla="*/ 1 w 30"/>
                <a:gd name="T13" fmla="*/ 5 h 28"/>
                <a:gd name="T14" fmla="*/ 0 w 30"/>
                <a:gd name="T15" fmla="*/ 5 h 28"/>
                <a:gd name="T16" fmla="*/ 0 w 30"/>
                <a:gd name="T17" fmla="*/ 4 h 28"/>
                <a:gd name="T18" fmla="*/ 0 w 30"/>
                <a:gd name="T19" fmla="*/ 3 h 28"/>
                <a:gd name="T20" fmla="*/ 1 w 30"/>
                <a:gd name="T21" fmla="*/ 3 h 28"/>
                <a:gd name="T22" fmla="*/ 1 w 30"/>
                <a:gd name="T23" fmla="*/ 2 h 28"/>
                <a:gd name="T24" fmla="*/ 1 w 30"/>
                <a:gd name="T25" fmla="*/ 1 h 28"/>
                <a:gd name="T26" fmla="*/ 2 w 30"/>
                <a:gd name="T27" fmla="*/ 1 h 28"/>
                <a:gd name="T28" fmla="*/ 3 w 30"/>
                <a:gd name="T29" fmla="*/ 1 h 28"/>
                <a:gd name="T30" fmla="*/ 3 w 30"/>
                <a:gd name="T31" fmla="*/ 0 h 28"/>
                <a:gd name="T32" fmla="*/ 4 w 30"/>
                <a:gd name="T33" fmla="*/ 0 h 28"/>
                <a:gd name="T34" fmla="*/ 5 w 30"/>
                <a:gd name="T35" fmla="*/ 0 h 28"/>
                <a:gd name="T36" fmla="*/ 6 w 30"/>
                <a:gd name="T37" fmla="*/ 1 h 28"/>
                <a:gd name="T38" fmla="*/ 6 w 30"/>
                <a:gd name="T39" fmla="*/ 1 h 28"/>
                <a:gd name="T40" fmla="*/ 7 w 30"/>
                <a:gd name="T41" fmla="*/ 1 h 28"/>
                <a:gd name="T42" fmla="*/ 7 w 30"/>
                <a:gd name="T43" fmla="*/ 2 h 28"/>
                <a:gd name="T44" fmla="*/ 8 w 30"/>
                <a:gd name="T45" fmla="*/ 3 h 28"/>
                <a:gd name="T46" fmla="*/ 8 w 30"/>
                <a:gd name="T47" fmla="*/ 3 h 28"/>
                <a:gd name="T48" fmla="*/ 8 w 30"/>
                <a:gd name="T49" fmla="*/ 4 h 28"/>
                <a:gd name="T50" fmla="*/ 8 w 30"/>
                <a:gd name="T51" fmla="*/ 5 h 28"/>
                <a:gd name="T52" fmla="*/ 7 w 30"/>
                <a:gd name="T53" fmla="*/ 7 h 28"/>
                <a:gd name="T54" fmla="*/ 6 w 30"/>
                <a:gd name="T55" fmla="*/ 7 h 28"/>
                <a:gd name="T56" fmla="*/ 4 w 30"/>
                <a:gd name="T57" fmla="*/ 7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Freeform 274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5 w 60"/>
                <a:gd name="T1" fmla="*/ 8 h 59"/>
                <a:gd name="T2" fmla="*/ 15 w 60"/>
                <a:gd name="T3" fmla="*/ 6 h 59"/>
                <a:gd name="T4" fmla="*/ 15 w 60"/>
                <a:gd name="T5" fmla="*/ 5 h 59"/>
                <a:gd name="T6" fmla="*/ 14 w 60"/>
                <a:gd name="T7" fmla="*/ 4 h 59"/>
                <a:gd name="T8" fmla="*/ 13 w 60"/>
                <a:gd name="T9" fmla="*/ 3 h 59"/>
                <a:gd name="T10" fmla="*/ 12 w 60"/>
                <a:gd name="T11" fmla="*/ 2 h 59"/>
                <a:gd name="T12" fmla="*/ 11 w 60"/>
                <a:gd name="T13" fmla="*/ 1 h 59"/>
                <a:gd name="T14" fmla="*/ 9 w 60"/>
                <a:gd name="T15" fmla="*/ 0 h 59"/>
                <a:gd name="T16" fmla="*/ 8 w 60"/>
                <a:gd name="T17" fmla="*/ 0 h 59"/>
                <a:gd name="T18" fmla="*/ 5 w 60"/>
                <a:gd name="T19" fmla="*/ 1 h 59"/>
                <a:gd name="T20" fmla="*/ 3 w 60"/>
                <a:gd name="T21" fmla="*/ 3 h 59"/>
                <a:gd name="T22" fmla="*/ 1 w 60"/>
                <a:gd name="T23" fmla="*/ 5 h 59"/>
                <a:gd name="T24" fmla="*/ 0 w 60"/>
                <a:gd name="T25" fmla="*/ 8 h 59"/>
                <a:gd name="T26" fmla="*/ 1 w 60"/>
                <a:gd name="T27" fmla="*/ 9 h 59"/>
                <a:gd name="T28" fmla="*/ 1 w 60"/>
                <a:gd name="T29" fmla="*/ 11 h 59"/>
                <a:gd name="T30" fmla="*/ 2 w 60"/>
                <a:gd name="T31" fmla="*/ 12 h 59"/>
                <a:gd name="T32" fmla="*/ 3 w 60"/>
                <a:gd name="T33" fmla="*/ 13 h 59"/>
                <a:gd name="T34" fmla="*/ 4 w 60"/>
                <a:gd name="T35" fmla="*/ 14 h 59"/>
                <a:gd name="T36" fmla="*/ 5 w 60"/>
                <a:gd name="T37" fmla="*/ 15 h 59"/>
                <a:gd name="T38" fmla="*/ 6 w 60"/>
                <a:gd name="T39" fmla="*/ 15 h 59"/>
                <a:gd name="T40" fmla="*/ 8 w 60"/>
                <a:gd name="T41" fmla="*/ 15 h 59"/>
                <a:gd name="T42" fmla="*/ 9 w 60"/>
                <a:gd name="T43" fmla="*/ 15 h 59"/>
                <a:gd name="T44" fmla="*/ 11 w 60"/>
                <a:gd name="T45" fmla="*/ 15 h 59"/>
                <a:gd name="T46" fmla="*/ 12 w 60"/>
                <a:gd name="T47" fmla="*/ 14 h 59"/>
                <a:gd name="T48" fmla="*/ 13 w 60"/>
                <a:gd name="T49" fmla="*/ 13 h 59"/>
                <a:gd name="T50" fmla="*/ 14 w 60"/>
                <a:gd name="T51" fmla="*/ 12 h 59"/>
                <a:gd name="T52" fmla="*/ 15 w 60"/>
                <a:gd name="T53" fmla="*/ 11 h 59"/>
                <a:gd name="T54" fmla="*/ 15 w 60"/>
                <a:gd name="T55" fmla="*/ 9 h 59"/>
                <a:gd name="T56" fmla="*/ 15 w 60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Freeform 275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4 w 30"/>
                <a:gd name="T1" fmla="*/ 7 h 29"/>
                <a:gd name="T2" fmla="*/ 3 w 30"/>
                <a:gd name="T3" fmla="*/ 7 h 29"/>
                <a:gd name="T4" fmla="*/ 3 w 30"/>
                <a:gd name="T5" fmla="*/ 7 h 29"/>
                <a:gd name="T6" fmla="*/ 2 w 30"/>
                <a:gd name="T7" fmla="*/ 6 h 29"/>
                <a:gd name="T8" fmla="*/ 1 w 30"/>
                <a:gd name="T9" fmla="*/ 6 h 29"/>
                <a:gd name="T10" fmla="*/ 1 w 30"/>
                <a:gd name="T11" fmla="*/ 5 h 29"/>
                <a:gd name="T12" fmla="*/ 1 w 30"/>
                <a:gd name="T13" fmla="*/ 5 h 29"/>
                <a:gd name="T14" fmla="*/ 0 w 30"/>
                <a:gd name="T15" fmla="*/ 4 h 29"/>
                <a:gd name="T16" fmla="*/ 0 w 30"/>
                <a:gd name="T17" fmla="*/ 3 h 29"/>
                <a:gd name="T18" fmla="*/ 0 w 30"/>
                <a:gd name="T19" fmla="*/ 3 h 29"/>
                <a:gd name="T20" fmla="*/ 1 w 30"/>
                <a:gd name="T21" fmla="*/ 2 h 29"/>
                <a:gd name="T22" fmla="*/ 1 w 30"/>
                <a:gd name="T23" fmla="*/ 1 h 29"/>
                <a:gd name="T24" fmla="*/ 1 w 30"/>
                <a:gd name="T25" fmla="*/ 1 h 29"/>
                <a:gd name="T26" fmla="*/ 2 w 30"/>
                <a:gd name="T27" fmla="*/ 0 h 29"/>
                <a:gd name="T28" fmla="*/ 3 w 30"/>
                <a:gd name="T29" fmla="*/ 0 h 29"/>
                <a:gd name="T30" fmla="*/ 3 w 30"/>
                <a:gd name="T31" fmla="*/ 0 h 29"/>
                <a:gd name="T32" fmla="*/ 4 w 30"/>
                <a:gd name="T33" fmla="*/ 0 h 29"/>
                <a:gd name="T34" fmla="*/ 5 w 30"/>
                <a:gd name="T35" fmla="*/ 0 h 29"/>
                <a:gd name="T36" fmla="*/ 6 w 30"/>
                <a:gd name="T37" fmla="*/ 0 h 29"/>
                <a:gd name="T38" fmla="*/ 6 w 30"/>
                <a:gd name="T39" fmla="*/ 0 h 29"/>
                <a:gd name="T40" fmla="*/ 7 w 30"/>
                <a:gd name="T41" fmla="*/ 1 h 29"/>
                <a:gd name="T42" fmla="*/ 7 w 30"/>
                <a:gd name="T43" fmla="*/ 1 h 29"/>
                <a:gd name="T44" fmla="*/ 8 w 30"/>
                <a:gd name="T45" fmla="*/ 2 h 29"/>
                <a:gd name="T46" fmla="*/ 8 w 30"/>
                <a:gd name="T47" fmla="*/ 3 h 29"/>
                <a:gd name="T48" fmla="*/ 8 w 30"/>
                <a:gd name="T49" fmla="*/ 3 h 29"/>
                <a:gd name="T50" fmla="*/ 8 w 30"/>
                <a:gd name="T51" fmla="*/ 5 h 29"/>
                <a:gd name="T52" fmla="*/ 7 w 30"/>
                <a:gd name="T53" fmla="*/ 6 h 29"/>
                <a:gd name="T54" fmla="*/ 6 w 30"/>
                <a:gd name="T55" fmla="*/ 7 h 29"/>
                <a:gd name="T56" fmla="*/ 4 w 30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Freeform 276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6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3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1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3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Freeform 277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3 w 30"/>
                <a:gd name="T3" fmla="*/ 8 h 30"/>
                <a:gd name="T4" fmla="*/ 3 w 30"/>
                <a:gd name="T5" fmla="*/ 7 h 30"/>
                <a:gd name="T6" fmla="*/ 2 w 30"/>
                <a:gd name="T7" fmla="*/ 7 h 30"/>
                <a:gd name="T8" fmla="*/ 1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1 w 30"/>
                <a:gd name="T25" fmla="*/ 1 h 30"/>
                <a:gd name="T26" fmla="*/ 2 w 30"/>
                <a:gd name="T27" fmla="*/ 1 h 30"/>
                <a:gd name="T28" fmla="*/ 3 w 30"/>
                <a:gd name="T29" fmla="*/ 1 h 30"/>
                <a:gd name="T30" fmla="*/ 3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1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5 h 30"/>
                <a:gd name="T52" fmla="*/ 7 w 30"/>
                <a:gd name="T53" fmla="*/ 7 h 30"/>
                <a:gd name="T54" fmla="*/ 6 w 30"/>
                <a:gd name="T55" fmla="*/ 7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Freeform 278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5 w 58"/>
                <a:gd name="T1" fmla="*/ 8 h 59"/>
                <a:gd name="T2" fmla="*/ 15 w 58"/>
                <a:gd name="T3" fmla="*/ 6 h 59"/>
                <a:gd name="T4" fmla="*/ 14 w 58"/>
                <a:gd name="T5" fmla="*/ 5 h 59"/>
                <a:gd name="T6" fmla="*/ 14 w 58"/>
                <a:gd name="T7" fmla="*/ 4 h 59"/>
                <a:gd name="T8" fmla="*/ 13 w 58"/>
                <a:gd name="T9" fmla="*/ 3 h 59"/>
                <a:gd name="T10" fmla="*/ 12 w 58"/>
                <a:gd name="T11" fmla="*/ 2 h 59"/>
                <a:gd name="T12" fmla="*/ 10 w 58"/>
                <a:gd name="T13" fmla="*/ 1 h 59"/>
                <a:gd name="T14" fmla="*/ 9 w 58"/>
                <a:gd name="T15" fmla="*/ 0 h 59"/>
                <a:gd name="T16" fmla="*/ 7 w 58"/>
                <a:gd name="T17" fmla="*/ 0 h 59"/>
                <a:gd name="T18" fmla="*/ 5 w 58"/>
                <a:gd name="T19" fmla="*/ 1 h 59"/>
                <a:gd name="T20" fmla="*/ 2 w 58"/>
                <a:gd name="T21" fmla="*/ 3 h 59"/>
                <a:gd name="T22" fmla="*/ 1 w 58"/>
                <a:gd name="T23" fmla="*/ 5 h 59"/>
                <a:gd name="T24" fmla="*/ 0 w 58"/>
                <a:gd name="T25" fmla="*/ 8 h 59"/>
                <a:gd name="T26" fmla="*/ 0 w 58"/>
                <a:gd name="T27" fmla="*/ 9 h 59"/>
                <a:gd name="T28" fmla="*/ 1 w 58"/>
                <a:gd name="T29" fmla="*/ 11 h 59"/>
                <a:gd name="T30" fmla="*/ 1 w 58"/>
                <a:gd name="T31" fmla="*/ 12 h 59"/>
                <a:gd name="T32" fmla="*/ 2 w 58"/>
                <a:gd name="T33" fmla="*/ 13 h 59"/>
                <a:gd name="T34" fmla="*/ 3 w 58"/>
                <a:gd name="T35" fmla="*/ 14 h 59"/>
                <a:gd name="T36" fmla="*/ 5 w 58"/>
                <a:gd name="T37" fmla="*/ 15 h 59"/>
                <a:gd name="T38" fmla="*/ 6 w 58"/>
                <a:gd name="T39" fmla="*/ 15 h 59"/>
                <a:gd name="T40" fmla="*/ 7 w 58"/>
                <a:gd name="T41" fmla="*/ 15 h 59"/>
                <a:gd name="T42" fmla="*/ 9 w 58"/>
                <a:gd name="T43" fmla="*/ 15 h 59"/>
                <a:gd name="T44" fmla="*/ 10 w 58"/>
                <a:gd name="T45" fmla="*/ 15 h 59"/>
                <a:gd name="T46" fmla="*/ 12 w 58"/>
                <a:gd name="T47" fmla="*/ 14 h 59"/>
                <a:gd name="T48" fmla="*/ 13 w 58"/>
                <a:gd name="T49" fmla="*/ 13 h 59"/>
                <a:gd name="T50" fmla="*/ 14 w 58"/>
                <a:gd name="T51" fmla="*/ 12 h 59"/>
                <a:gd name="T52" fmla="*/ 14 w 58"/>
                <a:gd name="T53" fmla="*/ 11 h 59"/>
                <a:gd name="T54" fmla="*/ 15 w 58"/>
                <a:gd name="T55" fmla="*/ 9 h 59"/>
                <a:gd name="T56" fmla="*/ 15 w 58"/>
                <a:gd name="T57" fmla="*/ 8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Freeform 279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4 w 29"/>
                <a:gd name="T1" fmla="*/ 7 h 29"/>
                <a:gd name="T2" fmla="*/ 3 w 29"/>
                <a:gd name="T3" fmla="*/ 7 h 29"/>
                <a:gd name="T4" fmla="*/ 3 w 29"/>
                <a:gd name="T5" fmla="*/ 7 h 29"/>
                <a:gd name="T6" fmla="*/ 2 w 29"/>
                <a:gd name="T7" fmla="*/ 6 h 29"/>
                <a:gd name="T8" fmla="*/ 1 w 29"/>
                <a:gd name="T9" fmla="*/ 6 h 29"/>
                <a:gd name="T10" fmla="*/ 1 w 29"/>
                <a:gd name="T11" fmla="*/ 5 h 29"/>
                <a:gd name="T12" fmla="*/ 1 w 29"/>
                <a:gd name="T13" fmla="*/ 5 h 29"/>
                <a:gd name="T14" fmla="*/ 0 w 29"/>
                <a:gd name="T15" fmla="*/ 4 h 29"/>
                <a:gd name="T16" fmla="*/ 0 w 29"/>
                <a:gd name="T17" fmla="*/ 3 h 29"/>
                <a:gd name="T18" fmla="*/ 0 w 29"/>
                <a:gd name="T19" fmla="*/ 3 h 29"/>
                <a:gd name="T20" fmla="*/ 1 w 29"/>
                <a:gd name="T21" fmla="*/ 2 h 29"/>
                <a:gd name="T22" fmla="*/ 1 w 29"/>
                <a:gd name="T23" fmla="*/ 1 h 29"/>
                <a:gd name="T24" fmla="*/ 1 w 29"/>
                <a:gd name="T25" fmla="*/ 1 h 29"/>
                <a:gd name="T26" fmla="*/ 2 w 29"/>
                <a:gd name="T27" fmla="*/ 0 h 29"/>
                <a:gd name="T28" fmla="*/ 3 w 29"/>
                <a:gd name="T29" fmla="*/ 0 h 29"/>
                <a:gd name="T30" fmla="*/ 3 w 29"/>
                <a:gd name="T31" fmla="*/ 0 h 29"/>
                <a:gd name="T32" fmla="*/ 4 w 29"/>
                <a:gd name="T33" fmla="*/ 0 h 29"/>
                <a:gd name="T34" fmla="*/ 5 w 29"/>
                <a:gd name="T35" fmla="*/ 0 h 29"/>
                <a:gd name="T36" fmla="*/ 5 w 29"/>
                <a:gd name="T37" fmla="*/ 0 h 29"/>
                <a:gd name="T38" fmla="*/ 6 w 29"/>
                <a:gd name="T39" fmla="*/ 0 h 29"/>
                <a:gd name="T40" fmla="*/ 7 w 29"/>
                <a:gd name="T41" fmla="*/ 1 h 29"/>
                <a:gd name="T42" fmla="*/ 7 w 29"/>
                <a:gd name="T43" fmla="*/ 1 h 29"/>
                <a:gd name="T44" fmla="*/ 7 w 29"/>
                <a:gd name="T45" fmla="*/ 2 h 29"/>
                <a:gd name="T46" fmla="*/ 8 w 29"/>
                <a:gd name="T47" fmla="*/ 3 h 29"/>
                <a:gd name="T48" fmla="*/ 8 w 29"/>
                <a:gd name="T49" fmla="*/ 3 h 29"/>
                <a:gd name="T50" fmla="*/ 7 w 29"/>
                <a:gd name="T51" fmla="*/ 5 h 29"/>
                <a:gd name="T52" fmla="*/ 7 w 29"/>
                <a:gd name="T53" fmla="*/ 6 h 29"/>
                <a:gd name="T54" fmla="*/ 5 w 29"/>
                <a:gd name="T55" fmla="*/ 7 h 29"/>
                <a:gd name="T56" fmla="*/ 4 w 29"/>
                <a:gd name="T57" fmla="*/ 7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Freeform 280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5 w 60"/>
                <a:gd name="T1" fmla="*/ 8 h 60"/>
                <a:gd name="T2" fmla="*/ 15 w 60"/>
                <a:gd name="T3" fmla="*/ 7 h 60"/>
                <a:gd name="T4" fmla="*/ 15 w 60"/>
                <a:gd name="T5" fmla="*/ 5 h 60"/>
                <a:gd name="T6" fmla="*/ 14 w 60"/>
                <a:gd name="T7" fmla="*/ 4 h 60"/>
                <a:gd name="T8" fmla="*/ 13 w 60"/>
                <a:gd name="T9" fmla="*/ 2 h 60"/>
                <a:gd name="T10" fmla="*/ 12 w 60"/>
                <a:gd name="T11" fmla="*/ 2 h 60"/>
                <a:gd name="T12" fmla="*/ 11 w 60"/>
                <a:gd name="T13" fmla="*/ 1 h 60"/>
                <a:gd name="T14" fmla="*/ 9 w 60"/>
                <a:gd name="T15" fmla="*/ 0 h 60"/>
                <a:gd name="T16" fmla="*/ 8 w 60"/>
                <a:gd name="T17" fmla="*/ 0 h 60"/>
                <a:gd name="T18" fmla="*/ 5 w 60"/>
                <a:gd name="T19" fmla="*/ 1 h 60"/>
                <a:gd name="T20" fmla="*/ 3 w 60"/>
                <a:gd name="T21" fmla="*/ 2 h 60"/>
                <a:gd name="T22" fmla="*/ 1 w 60"/>
                <a:gd name="T23" fmla="*/ 5 h 60"/>
                <a:gd name="T24" fmla="*/ 0 w 60"/>
                <a:gd name="T25" fmla="*/ 8 h 60"/>
                <a:gd name="T26" fmla="*/ 1 w 60"/>
                <a:gd name="T27" fmla="*/ 9 h 60"/>
                <a:gd name="T28" fmla="*/ 1 w 60"/>
                <a:gd name="T29" fmla="*/ 11 h 60"/>
                <a:gd name="T30" fmla="*/ 2 w 60"/>
                <a:gd name="T31" fmla="*/ 12 h 60"/>
                <a:gd name="T32" fmla="*/ 3 w 60"/>
                <a:gd name="T33" fmla="*/ 13 h 60"/>
                <a:gd name="T34" fmla="*/ 4 w 60"/>
                <a:gd name="T35" fmla="*/ 14 h 60"/>
                <a:gd name="T36" fmla="*/ 5 w 60"/>
                <a:gd name="T37" fmla="*/ 15 h 60"/>
                <a:gd name="T38" fmla="*/ 6 w 60"/>
                <a:gd name="T39" fmla="*/ 15 h 60"/>
                <a:gd name="T40" fmla="*/ 8 w 60"/>
                <a:gd name="T41" fmla="*/ 15 h 60"/>
                <a:gd name="T42" fmla="*/ 9 w 60"/>
                <a:gd name="T43" fmla="*/ 15 h 60"/>
                <a:gd name="T44" fmla="*/ 11 w 60"/>
                <a:gd name="T45" fmla="*/ 15 h 60"/>
                <a:gd name="T46" fmla="*/ 12 w 60"/>
                <a:gd name="T47" fmla="*/ 14 h 60"/>
                <a:gd name="T48" fmla="*/ 13 w 60"/>
                <a:gd name="T49" fmla="*/ 13 h 60"/>
                <a:gd name="T50" fmla="*/ 14 w 60"/>
                <a:gd name="T51" fmla="*/ 12 h 60"/>
                <a:gd name="T52" fmla="*/ 15 w 60"/>
                <a:gd name="T53" fmla="*/ 11 h 60"/>
                <a:gd name="T54" fmla="*/ 15 w 60"/>
                <a:gd name="T55" fmla="*/ 9 h 60"/>
                <a:gd name="T56" fmla="*/ 15 w 6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Freeform 281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4 w 30"/>
                <a:gd name="T1" fmla="*/ 8 h 30"/>
                <a:gd name="T2" fmla="*/ 4 w 30"/>
                <a:gd name="T3" fmla="*/ 8 h 30"/>
                <a:gd name="T4" fmla="*/ 3 w 30"/>
                <a:gd name="T5" fmla="*/ 8 h 30"/>
                <a:gd name="T6" fmla="*/ 2 w 30"/>
                <a:gd name="T7" fmla="*/ 7 h 30"/>
                <a:gd name="T8" fmla="*/ 2 w 30"/>
                <a:gd name="T9" fmla="*/ 7 h 30"/>
                <a:gd name="T10" fmla="*/ 1 w 30"/>
                <a:gd name="T11" fmla="*/ 6 h 30"/>
                <a:gd name="T12" fmla="*/ 1 w 30"/>
                <a:gd name="T13" fmla="*/ 5 h 30"/>
                <a:gd name="T14" fmla="*/ 0 w 30"/>
                <a:gd name="T15" fmla="*/ 5 h 30"/>
                <a:gd name="T16" fmla="*/ 0 w 30"/>
                <a:gd name="T17" fmla="*/ 4 h 30"/>
                <a:gd name="T18" fmla="*/ 0 w 30"/>
                <a:gd name="T19" fmla="*/ 3 h 30"/>
                <a:gd name="T20" fmla="*/ 1 w 30"/>
                <a:gd name="T21" fmla="*/ 3 h 30"/>
                <a:gd name="T22" fmla="*/ 1 w 30"/>
                <a:gd name="T23" fmla="*/ 2 h 30"/>
                <a:gd name="T24" fmla="*/ 2 w 30"/>
                <a:gd name="T25" fmla="*/ 2 h 30"/>
                <a:gd name="T26" fmla="*/ 2 w 30"/>
                <a:gd name="T27" fmla="*/ 1 h 30"/>
                <a:gd name="T28" fmla="*/ 3 w 30"/>
                <a:gd name="T29" fmla="*/ 1 h 30"/>
                <a:gd name="T30" fmla="*/ 4 w 30"/>
                <a:gd name="T31" fmla="*/ 0 h 30"/>
                <a:gd name="T32" fmla="*/ 4 w 30"/>
                <a:gd name="T33" fmla="*/ 0 h 30"/>
                <a:gd name="T34" fmla="*/ 5 w 30"/>
                <a:gd name="T35" fmla="*/ 0 h 30"/>
                <a:gd name="T36" fmla="*/ 6 w 30"/>
                <a:gd name="T37" fmla="*/ 1 h 30"/>
                <a:gd name="T38" fmla="*/ 6 w 30"/>
                <a:gd name="T39" fmla="*/ 1 h 30"/>
                <a:gd name="T40" fmla="*/ 7 w 30"/>
                <a:gd name="T41" fmla="*/ 2 h 30"/>
                <a:gd name="T42" fmla="*/ 7 w 30"/>
                <a:gd name="T43" fmla="*/ 2 h 30"/>
                <a:gd name="T44" fmla="*/ 8 w 30"/>
                <a:gd name="T45" fmla="*/ 3 h 30"/>
                <a:gd name="T46" fmla="*/ 8 w 30"/>
                <a:gd name="T47" fmla="*/ 3 h 30"/>
                <a:gd name="T48" fmla="*/ 8 w 30"/>
                <a:gd name="T49" fmla="*/ 4 h 30"/>
                <a:gd name="T50" fmla="*/ 8 w 30"/>
                <a:gd name="T51" fmla="*/ 6 h 30"/>
                <a:gd name="T52" fmla="*/ 7 w 30"/>
                <a:gd name="T53" fmla="*/ 7 h 30"/>
                <a:gd name="T54" fmla="*/ 6 w 30"/>
                <a:gd name="T55" fmla="*/ 8 h 30"/>
                <a:gd name="T56" fmla="*/ 4 w 30"/>
                <a:gd name="T57" fmla="*/ 8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690" name="Picture 282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4478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1" name="Picture 283" descr="j04123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91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84" descr="j04390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3733800"/>
            <a:ext cx="44196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3" name="Picture 285" descr="j04123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685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94" name="Picture 286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6576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7" name="Group 287"/>
          <p:cNvGrpSpPr>
            <a:grpSpLocks/>
          </p:cNvGrpSpPr>
          <p:nvPr/>
        </p:nvGrpSpPr>
        <p:grpSpPr bwMode="auto">
          <a:xfrm>
            <a:off x="0" y="5715000"/>
            <a:ext cx="2362200" cy="1143000"/>
            <a:chOff x="2256" y="1536"/>
            <a:chExt cx="1176" cy="744"/>
          </a:xfrm>
        </p:grpSpPr>
        <p:pic>
          <p:nvPicPr>
            <p:cNvPr id="2083" name="Picture 288" descr="pretty_flower_purple_hb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84" name="Group 289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2085" name="Picture 290" descr="pretty_flower_red_hb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6" name="Picture 291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87" name="Picture 292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294"/>
          <p:cNvGrpSpPr>
            <a:grpSpLocks/>
          </p:cNvGrpSpPr>
          <p:nvPr/>
        </p:nvGrpSpPr>
        <p:grpSpPr bwMode="auto">
          <a:xfrm>
            <a:off x="838200" y="5410200"/>
            <a:ext cx="7239000" cy="1066800"/>
            <a:chOff x="480" y="299"/>
            <a:chExt cx="4704" cy="1104"/>
          </a:xfrm>
        </p:grpSpPr>
        <p:sp>
          <p:nvSpPr>
            <p:cNvPr id="17703" name="AutoShape 295"/>
            <p:cNvSpPr>
              <a:spLocks noChangeArrowheads="1"/>
            </p:cNvSpPr>
            <p:nvPr/>
          </p:nvSpPr>
          <p:spPr bwMode="auto">
            <a:xfrm>
              <a:off x="3360" y="337"/>
              <a:ext cx="239" cy="383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2076" name="Group 296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077" name="AutoShape 297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" name="AutoShape 298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9" name="AutoShape 299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0" name="AutoShape 300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1" name="AutoShape 301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2" name="AutoShape 302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303"/>
          <p:cNvGrpSpPr>
            <a:grpSpLocks/>
          </p:cNvGrpSpPr>
          <p:nvPr/>
        </p:nvGrpSpPr>
        <p:grpSpPr bwMode="auto">
          <a:xfrm>
            <a:off x="1524000" y="152400"/>
            <a:ext cx="6915150" cy="685800"/>
            <a:chOff x="480" y="299"/>
            <a:chExt cx="4704" cy="1104"/>
          </a:xfrm>
        </p:grpSpPr>
        <p:sp>
          <p:nvSpPr>
            <p:cNvPr id="17712" name="AutoShape 304"/>
            <p:cNvSpPr>
              <a:spLocks noChangeArrowheads="1"/>
            </p:cNvSpPr>
            <p:nvPr/>
          </p:nvSpPr>
          <p:spPr bwMode="auto">
            <a:xfrm>
              <a:off x="3360" y="335"/>
              <a:ext cx="240" cy="386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2068" name="Group 305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069" name="AutoShape 306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" name="AutoShape 307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" name="AutoShape 308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" name="AutoShape 309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" name="AutoShape 310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" name="AutoShape 311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060" name="Picture 312" descr="sun14[1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428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13" descr="xmascandles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1200" y="44958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22" name="Picture 314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04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23" name="Picture 315" descr="j0424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5867400"/>
            <a:ext cx="9144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WordArt 317"/>
          <p:cNvSpPr>
            <a:spLocks noChangeArrowheads="1" noChangeShapeType="1" noTextEdit="1"/>
          </p:cNvSpPr>
          <p:nvPr/>
        </p:nvSpPr>
        <p:spPr bwMode="auto">
          <a:xfrm>
            <a:off x="457200" y="1981200"/>
            <a:ext cx="82296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BÀI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GIẢNG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ĐIỆN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TỬ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MẦM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</a:rPr>
              <a:t> NON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</a:endParaRPr>
          </a:p>
        </p:txBody>
      </p:sp>
      <p:sp>
        <p:nvSpPr>
          <p:cNvPr id="2065" name="WordArt 5"/>
          <p:cNvSpPr>
            <a:spLocks noChangeArrowheads="1" noChangeShapeType="1" noTextEdit="1"/>
          </p:cNvSpPr>
          <p:nvPr/>
        </p:nvSpPr>
        <p:spPr bwMode="auto">
          <a:xfrm rot="535702">
            <a:off x="790575" y="3895725"/>
            <a:ext cx="6451600" cy="1905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ĐỀ</a:t>
            </a:r>
            <a:r>
              <a:rPr lang="en-US" sz="3600" b="1" i="1" kern="10" dirty="0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TÀI</a:t>
            </a:r>
            <a:r>
              <a:rPr lang="en-US" sz="3600" b="1" i="1" kern="10" dirty="0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i="1" kern="10" dirty="0" err="1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THƠ</a:t>
            </a:r>
            <a:r>
              <a:rPr lang="en-US" sz="3600" b="1" i="1" kern="10" dirty="0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ĐI</a:t>
            </a:r>
            <a:r>
              <a:rPr lang="en-US" sz="3600" b="1" i="1" kern="10" dirty="0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 smtClean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NẮNG</a:t>
            </a:r>
            <a:endParaRPr lang="en-US" sz="3600" b="1" i="1" kern="10" dirty="0">
              <a:ln w="952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6" name="WordArt 319"/>
          <p:cNvSpPr>
            <a:spLocks noChangeArrowheads="1" noChangeShapeType="1" noTextEdit="1"/>
          </p:cNvSpPr>
          <p:nvPr/>
        </p:nvSpPr>
        <p:spPr bwMode="auto">
          <a:xfrm>
            <a:off x="1752600" y="838200"/>
            <a:ext cx="525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3tuổi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B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d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D:\THANH VO\papoi\papoi1\Khung hinh mau\4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4" descr="Picture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6248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581400" y="1524000"/>
            <a:ext cx="5257800" cy="1447800"/>
          </a:xfrm>
          <a:prstGeom prst="cloudCallout">
            <a:avLst>
              <a:gd name="adj1" fmla="val -44866"/>
              <a:gd name="adj2" fmla="val 6002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b="1" i="1" dirty="0" err="1">
                <a:solidFill>
                  <a:srgbClr val="FF00FF"/>
                </a:solidFill>
              </a:rPr>
              <a:t>Chim</a:t>
            </a:r>
            <a:r>
              <a:rPr lang="en-US" sz="4400" b="1" i="1" dirty="0">
                <a:solidFill>
                  <a:srgbClr val="FF00FF"/>
                </a:solidFill>
              </a:rPr>
              <a:t> </a:t>
            </a:r>
            <a:r>
              <a:rPr lang="en-US" sz="4400" b="1" i="1" dirty="0" err="1">
                <a:solidFill>
                  <a:srgbClr val="FF00FF"/>
                </a:solidFill>
              </a:rPr>
              <a:t>Chích</a:t>
            </a:r>
            <a:endParaRPr lang="vi-VN" sz="4400" b="1" i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40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590800"/>
            <a:ext cx="9185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5400" b="1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b="1" cap="none" spc="0" dirty="0" err="1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5400" b="1" cap="none" spc="0" dirty="0" smtClean="0">
                <a:ln>
                  <a:prstDash val="solid"/>
                </a:ln>
                <a:solidFill>
                  <a:srgbClr val="FF00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cap="none" spc="0" dirty="0">
              <a:ln>
                <a:prstDash val="solid"/>
              </a:ln>
              <a:solidFill>
                <a:srgbClr val="FF00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 descr="ANd9GcRrgLKJPZtedIHOqdqP1zHpUNMa4LQcHy4zuEvRUdE5yI5f1pdAg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68879" y="2967335"/>
            <a:ext cx="54232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8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xoan</a:t>
            </a:r>
            <a:endParaRPr lang="en-US" sz="8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91020101748333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304800"/>
            <a:ext cx="10591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2133600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8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endParaRPr lang="en-US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12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3124200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 descr="mu1[1]"/>
          <p:cNvPicPr>
            <a:picLocks noChangeAspect="1" noChangeArrowheads="1"/>
          </p:cNvPicPr>
          <p:nvPr/>
        </p:nvPicPr>
        <p:blipFill>
          <a:blip r:embed="rId2"/>
          <a:srcRect t="14311" b="14133"/>
          <a:stretch>
            <a:fillRect/>
          </a:stretch>
        </p:blipFill>
        <p:spPr bwMode="auto">
          <a:xfrm>
            <a:off x="1447800" y="457200"/>
            <a:ext cx="655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2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8" name="AutoShape 3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" name="AutoShape 3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0" name="AutoShape 3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" name="AutoShape 3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AutoShape 3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3" name="AutoShape 4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AutoShape 4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AutoShape 45" descr="Z"/>
          <p:cNvSpPr>
            <a:spLocks noChangeAspect="1" noChangeArrowheads="1"/>
          </p:cNvSpPr>
          <p:nvPr/>
        </p:nvSpPr>
        <p:spPr bwMode="auto">
          <a:xfrm>
            <a:off x="457200" y="40386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6" name="AutoShape 4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7" name="AutoShape 4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8" name="AutoShape 5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9" name="AutoShape 53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0" name="AutoShape 5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1" name="AutoShape 5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2590800" y="3657600"/>
            <a:ext cx="4495800" cy="2362200"/>
          </a:xfrm>
          <a:prstGeom prst="triangle">
            <a:avLst>
              <a:gd name="adj" fmla="val 4734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>
            <a:stCxn id="0" idx="1"/>
          </p:cNvCxnSpPr>
          <p:nvPr/>
        </p:nvCxnSpPr>
        <p:spPr>
          <a:xfrm rot="10800000" flipH="1">
            <a:off x="3578225" y="4876800"/>
            <a:ext cx="2365375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>
            <a:off x="4114800" y="4343400"/>
            <a:ext cx="1143000" cy="460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Arc 22"/>
          <p:cNvSpPr/>
          <p:nvPr/>
        </p:nvSpPr>
        <p:spPr>
          <a:xfrm rot="21056398">
            <a:off x="1524000" y="5715000"/>
            <a:ext cx="3200400" cy="381000"/>
          </a:xfrm>
          <a:prstGeom prst="arc">
            <a:avLst>
              <a:gd name="adj1" fmla="val 16200000"/>
              <a:gd name="adj2" fmla="val 213735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Cloud Callout 24"/>
          <p:cNvSpPr/>
          <p:nvPr/>
        </p:nvSpPr>
        <p:spPr>
          <a:xfrm>
            <a:off x="5410200" y="3276600"/>
            <a:ext cx="32004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3657600" y="0"/>
            <a:ext cx="3124200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3105835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smtClean="0">
                <a:latin typeface="Times New Roman"/>
                <a:cs typeface="Times New Roman" pitchFamily="18" charset="0"/>
              </a:rPr>
              <a:t>Nếu các </a:t>
            </a:r>
            <a:r>
              <a:rPr lang="en-US" sz="6600" smtClean="0">
                <a:latin typeface="Times New Roman"/>
                <a:cs typeface="Times New Roman" pitchFamily="18" charset="0"/>
              </a:rPr>
              <a:t>con </a:t>
            </a:r>
            <a:r>
              <a:rPr lang="en-US" sz="6600" smtClean="0">
                <a:latin typeface="Times New Roman"/>
                <a:cs typeface="Times New Roman" pitchFamily="18" charset="0"/>
              </a:rPr>
              <a:t>không </a:t>
            </a:r>
            <a:r>
              <a:rPr lang="en-US" sz="6600" err="1" smtClean="0">
                <a:latin typeface="Times New Roman"/>
                <a:cs typeface="Times New Roman" pitchFamily="18" charset="0"/>
              </a:rPr>
              <a:t>nghe</a:t>
            </a:r>
            <a:r>
              <a:rPr lang="en-US" sz="6600" smtClean="0">
                <a:latin typeface="Times New Roman"/>
                <a:cs typeface="Times New Roman" pitchFamily="18" charset="0"/>
              </a:rPr>
              <a:t> </a:t>
            </a:r>
            <a:r>
              <a:rPr lang="en-US" sz="6600" smtClean="0">
                <a:latin typeface="Times New Roman"/>
                <a:cs typeface="Times New Roman" pitchFamily="18" charset="0"/>
              </a:rPr>
              <a:t>thỡ </a:t>
            </a:r>
            <a:r>
              <a:rPr lang="en-US" sz="6600" err="1" smtClean="0">
                <a:latin typeface="Times New Roman"/>
                <a:cs typeface="Times New Roman" pitchFamily="18" charset="0"/>
              </a:rPr>
              <a:t>chim</a:t>
            </a:r>
            <a:r>
              <a:rPr lang="en-US" sz="6600" smtClean="0">
                <a:latin typeface="Times New Roman"/>
                <a:cs typeface="Times New Roman" pitchFamily="18" charset="0"/>
              </a:rPr>
              <a:t> </a:t>
            </a:r>
            <a:r>
              <a:rPr lang="en-US" sz="6600" smtClean="0">
                <a:latin typeface="Times New Roman"/>
                <a:cs typeface="Times New Roman" pitchFamily="18" charset="0"/>
              </a:rPr>
              <a:t>sẽ thế nào</a:t>
            </a:r>
            <a:r>
              <a:rPr lang="en-US" sz="6600" dirty="0" smtClean="0">
                <a:latin typeface="Times New Roman"/>
                <a:cs typeface="Times New Roman" pitchFamily="18" charset="0"/>
              </a:rPr>
              <a:t>?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oqwv7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800600" y="304800"/>
            <a:ext cx="4191000" cy="1981200"/>
          </a:xfrm>
          <a:prstGeom prst="cloudCallout">
            <a:avLst>
              <a:gd name="adj1" fmla="val -47009"/>
              <a:gd name="adj2" fmla="val 6198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5400" b="1" i="1" dirty="0" err="1">
                <a:solidFill>
                  <a:srgbClr val="FF00FF"/>
                </a:solidFill>
                <a:latin typeface="Times New Roman" pitchFamily="18" charset="0"/>
              </a:rPr>
              <a:t>Không</a:t>
            </a:r>
            <a:r>
              <a:rPr lang="en-US" sz="5400" b="1" i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FF"/>
                </a:solidFill>
                <a:latin typeface="Times New Roman" pitchFamily="18" charset="0"/>
              </a:rPr>
              <a:t>thích</a:t>
            </a:r>
            <a:endParaRPr lang="vi-VN" sz="5400" b="1" i="1" dirty="0">
              <a:solidFill>
                <a:srgbClr val="FF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àm khung cho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2895600"/>
            <a:ext cx="8686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Times New Roman"/>
              </a:rPr>
              <a:t>Vì </a:t>
            </a:r>
            <a:r>
              <a:rPr lang="en-US" sz="5400" err="1" smtClean="0">
                <a:solidFill>
                  <a:srgbClr val="002060"/>
                </a:solidFill>
                <a:latin typeface="Times New Roman"/>
              </a:rPr>
              <a:t>sao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mà chúng mình phải </a:t>
            </a:r>
            <a:endParaRPr lang="en-US" sz="5400" dirty="0" smtClean="0">
              <a:solidFill>
                <a:srgbClr val="002060"/>
              </a:solidFill>
              <a:latin typeface="Times New Roman"/>
            </a:endParaRPr>
          </a:p>
          <a:p>
            <a:pPr algn="ctr"/>
            <a:r>
              <a:rPr lang="vi-VN" sz="5400" smtClean="0">
                <a:solidFill>
                  <a:srgbClr val="002060"/>
                </a:solidFill>
                <a:latin typeface="Times New Roman"/>
              </a:rPr>
              <a:t>đ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ội mũ </a:t>
            </a:r>
            <a:r>
              <a:rPr lang="en-US" sz="5400" dirty="0" err="1" smtClean="0">
                <a:solidFill>
                  <a:srgbClr val="002060"/>
                </a:solidFill>
                <a:latin typeface="Times New Roman"/>
              </a:rPr>
              <a:t>khi</a:t>
            </a:r>
            <a:r>
              <a:rPr lang="en-US" sz="5400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5400" err="1" smtClean="0">
                <a:solidFill>
                  <a:srgbClr val="002060"/>
                </a:solidFill>
                <a:latin typeface="Times New Roman"/>
              </a:rPr>
              <a:t>ra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5400" smtClean="0">
                <a:solidFill>
                  <a:srgbClr val="002060"/>
                </a:solidFill>
                <a:latin typeface="Times New Roman"/>
              </a:rPr>
              <a:t>nắng</a:t>
            </a:r>
            <a:r>
              <a:rPr lang="en-US" sz="5400" dirty="0" smtClean="0">
                <a:solidFill>
                  <a:srgbClr val="002060"/>
                </a:solidFill>
                <a:latin typeface="Times New Roman"/>
              </a:rPr>
              <a:t>?</a:t>
            </a:r>
            <a:endParaRPr lang="en-US" sz="5400" b="1" cap="none" spc="0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muare_asia_babyvol29_3_15215686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19920" y="3124200"/>
            <a:ext cx="69044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Để không bị ốm </a:t>
            </a:r>
            <a:endParaRPr lang="en-US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9567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85800" y="1752600"/>
            <a:ext cx="8460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nắng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mưa</a:t>
            </a:r>
            <a:r>
              <a:rPr kumimoji="0" lang="en-US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9102010175013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90600"/>
            <a:ext cx="9144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dirty="0" err="1" smtClean="0">
                <a:latin typeface=".VnTime" pitchFamily="34" charset="0"/>
              </a:rPr>
              <a:t>VËy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khi</a:t>
            </a:r>
            <a:r>
              <a:rPr lang="en-US" sz="4000" dirty="0" smtClean="0">
                <a:latin typeface=".VnTime" pitchFamily="34" charset="0"/>
              </a:rPr>
              <a:t> ®</a:t>
            </a:r>
            <a:r>
              <a:rPr lang="en-US" sz="4000" dirty="0" err="1" smtClean="0">
                <a:latin typeface=".VnTime" pitchFamily="34" charset="0"/>
              </a:rPr>
              <a:t>i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trêi</a:t>
            </a:r>
            <a:r>
              <a:rPr lang="en-US" sz="4000" dirty="0" smtClean="0">
                <a:latin typeface=".VnTime" pitchFamily="34" charset="0"/>
              </a:rPr>
              <a:t> n¾ng </a:t>
            </a:r>
            <a:r>
              <a:rPr lang="en-US" sz="4000" dirty="0" err="1" smtClean="0">
                <a:latin typeface=".VnTime" pitchFamily="34" charset="0"/>
              </a:rPr>
              <a:t>c¸c</a:t>
            </a:r>
            <a:r>
              <a:rPr lang="en-US" sz="4000" dirty="0" smtClean="0">
                <a:latin typeface=".VnTime" pitchFamily="34" charset="0"/>
              </a:rPr>
              <a:t> con </a:t>
            </a:r>
            <a:r>
              <a:rPr lang="en-US" sz="4000" dirty="0" err="1" smtClean="0">
                <a:latin typeface=".VnTime" pitchFamily="34" charset="0"/>
              </a:rPr>
              <a:t>ph¶i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4000" dirty="0" err="1" smtClean="0">
                <a:latin typeface=".VnTime" pitchFamily="34" charset="0"/>
              </a:rPr>
              <a:t>che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000" dirty="0" smtClean="0">
                <a:latin typeface=".VnTime" pitchFamily="34" charset="0"/>
              </a:rPr>
              <a:t> ®Ó </a:t>
            </a:r>
            <a:r>
              <a:rPr lang="en-US" sz="4000" dirty="0" err="1" smtClean="0">
                <a:latin typeface=".VnTime" pitchFamily="34" charset="0"/>
              </a:rPr>
              <a:t>m×nh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kh«ng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bÞ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èm</a:t>
            </a:r>
            <a:r>
              <a:rPr lang="en-US" sz="4000" dirty="0" smtClean="0">
                <a:latin typeface=".VnTime" pitchFamily="34" charset="0"/>
              </a:rPr>
              <a:t> vµ </a:t>
            </a:r>
            <a:r>
              <a:rPr lang="en-US" sz="4000" dirty="0" err="1" smtClean="0">
                <a:latin typeface=".VnTime" pitchFamily="34" charset="0"/>
              </a:rPr>
              <a:t>th­êng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xuyªn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tËp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thÓ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dôc</a:t>
            </a:r>
            <a:r>
              <a:rPr lang="en-US" sz="4000" dirty="0" smtClean="0">
                <a:latin typeface=".VnTime" pitchFamily="34" charset="0"/>
              </a:rPr>
              <a:t> ®Ó c¬ </a:t>
            </a:r>
            <a:r>
              <a:rPr lang="en-US" sz="4000" dirty="0" err="1" smtClean="0">
                <a:latin typeface=".VnTime" pitchFamily="34" charset="0"/>
              </a:rPr>
              <a:t>thÓ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chóng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ta</a:t>
            </a:r>
            <a:endParaRPr lang="en-US" sz="4000" dirty="0" smtClean="0">
              <a:latin typeface=".VnTime" pitchFamily="34" charset="0"/>
            </a:endParaRPr>
          </a:p>
          <a:p>
            <a:pPr algn="ctr"/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kháe</a:t>
            </a:r>
            <a:r>
              <a:rPr lang="en-US" sz="4000" dirty="0" smtClean="0">
                <a:latin typeface=".VnTime" pitchFamily="34" charset="0"/>
              </a:rPr>
              <a:t> m¹nh </a:t>
            </a:r>
            <a:r>
              <a:rPr lang="en-US" sz="4000" dirty="0" err="1" smtClean="0">
                <a:latin typeface=".VnTime" pitchFamily="34" charset="0"/>
              </a:rPr>
              <a:t>mau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lín</a:t>
            </a:r>
            <a:r>
              <a:rPr lang="en-US" sz="4000" dirty="0" smtClean="0">
                <a:latin typeface=".VnTime" pitchFamily="34" charset="0"/>
              </a:rPr>
              <a:t> </a:t>
            </a:r>
            <a:r>
              <a:rPr lang="en-US" sz="4000" dirty="0" err="1" smtClean="0">
                <a:latin typeface=".VnTime" pitchFamily="34" charset="0"/>
              </a:rPr>
              <a:t>nhÐ</a:t>
            </a:r>
            <a:r>
              <a:rPr lang="en-US" sz="4000" dirty="0" smtClean="0">
                <a:latin typeface=".VnTime" pitchFamily="34" charset="0"/>
              </a:rPr>
              <a:t>.</a:t>
            </a:r>
            <a:endParaRPr lang="en-US" sz="4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Tim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muare_asia_babyvol29_2_27746829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68879" y="2967335"/>
            <a:ext cx="57999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1219200" y="3124200"/>
            <a:ext cx="7620000" cy="8032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931"/>
              </a:avLst>
            </a:prstTxWarp>
            <a:scene3d>
              <a:camera prst="legacyPerspectiveTop"/>
              <a:lightRig rig="legacyFlat3" dir="t"/>
            </a:scene3d>
            <a:sp3d extrusionH="36306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400" kern="10" dirty="0">
                <a:ln w="9525">
                  <a:round/>
                  <a:headEnd/>
                  <a:tailEnd/>
                </a:ln>
                <a:solidFill>
                  <a:srgbClr val="FF0000">
                    <a:alpha val="89018"/>
                  </a:srgbClr>
                </a:solidFill>
                <a:latin typeface="Times New Roman"/>
                <a:cs typeface="Times New Roman"/>
              </a:rPr>
              <a:t>CHÀO TẠM BIỆT !</a:t>
            </a:r>
          </a:p>
        </p:txBody>
      </p:sp>
      <p:pic>
        <p:nvPicPr>
          <p:cNvPr id="4" name="Picture 4" descr="Untitled-2etet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648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omp (20).pn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-228600" y="228600"/>
            <a:ext cx="50291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6" name="Picture 4" descr="9102010174821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1676400" y="838200"/>
            <a:ext cx="57150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Bé nghe cô đọc thơ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1" y="1981200"/>
            <a:ext cx="5943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thơ: Đi nắng</a:t>
            </a:r>
            <a:endParaRPr lang="en-US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76600" y="3048000"/>
            <a:ext cx="5257800" cy="646331"/>
          </a:xfrm>
          <a:prstGeom prst="rect">
            <a:avLst/>
          </a:prstGeom>
          <a:solidFill>
            <a:schemeClr val="accent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Sáng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tác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folHlink"/>
                </a:solidFill>
                <a:latin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folHlink"/>
                </a:solidFill>
                <a:latin typeface="Times New Roman" pitchFamily="18" charset="0"/>
              </a:rPr>
              <a:t>Nhược</a:t>
            </a:r>
            <a:r>
              <a:rPr lang="en-US" sz="3600" b="1" i="1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folHlink"/>
                </a:solidFill>
                <a:latin typeface="Times New Roman" pitchFamily="18" charset="0"/>
              </a:rPr>
              <a:t>Thuỷ</a:t>
            </a:r>
            <a:endParaRPr lang="en-US" sz="3600" b="1" i="1" dirty="0">
              <a:solidFill>
                <a:schemeClr val="fol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91020101748257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3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Picture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3581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12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AutoShape 15"/>
          <p:cNvSpPr>
            <a:spLocks noChangeArrowheads="1"/>
          </p:cNvSpPr>
          <p:nvPr/>
        </p:nvSpPr>
        <p:spPr bwMode="auto">
          <a:xfrm>
            <a:off x="2133600" y="1828800"/>
            <a:ext cx="7010400" cy="1524000"/>
          </a:xfrm>
          <a:prstGeom prst="cloudCallout">
            <a:avLst>
              <a:gd name="adj1" fmla="val -11713"/>
              <a:gd name="adj2" fmla="val 98037"/>
            </a:avLst>
          </a:prstGeom>
          <a:solidFill>
            <a:schemeClr val="accent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chích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đậu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cành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xoan</a:t>
            </a:r>
            <a:endParaRPr lang="vi-VN" sz="4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Greenish_warbler_9919_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-228600"/>
            <a:ext cx="115824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5"/>
          <p:cNvSpPr>
            <a:spLocks noChangeArrowheads="1"/>
          </p:cNvSpPr>
          <p:nvPr/>
        </p:nvSpPr>
        <p:spPr bwMode="auto">
          <a:xfrm>
            <a:off x="3810000" y="533400"/>
            <a:ext cx="5029200" cy="1295400"/>
          </a:xfrm>
          <a:prstGeom prst="cloudCallout">
            <a:avLst>
              <a:gd name="adj1" fmla="val -11713"/>
              <a:gd name="adj2" fmla="val 98037"/>
            </a:avLst>
          </a:prstGeom>
          <a:solidFill>
            <a:schemeClr val="accent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 b="1" i="1">
                <a:solidFill>
                  <a:srgbClr val="FF0000"/>
                </a:solidFill>
                <a:latin typeface="Times New Roman" pitchFamily="18" charset="0"/>
              </a:rPr>
              <a:t>Ai ngoan</a:t>
            </a:r>
            <a:endParaRPr lang="vi-VN" sz="4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4" name="Picture 4" descr="91020101748102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-381000"/>
            <a:ext cx="115824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6" descr="zbeehive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77715">
            <a:off x="-1576281" y="2324322"/>
            <a:ext cx="446881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" descr="Untitled 3b copy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1330">
            <a:off x="3806825" y="4395788"/>
            <a:ext cx="1600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 rot="-1395841">
            <a:off x="4010025" y="3565525"/>
            <a:ext cx="1397000" cy="1898650"/>
            <a:chOff x="6048778" y="2438400"/>
            <a:chExt cx="2866622" cy="1898650"/>
          </a:xfrm>
        </p:grpSpPr>
        <p:pic>
          <p:nvPicPr>
            <p:cNvPr id="5136" name="Picture 3" descr="tay be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7462976" y="2430212"/>
              <a:ext cx="1449598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 rot="1537332">
            <a:off x="4035425" y="3179763"/>
            <a:ext cx="1143000" cy="2362200"/>
            <a:chOff x="6048778" y="1600200"/>
            <a:chExt cx="1458529" cy="2743200"/>
          </a:xfrm>
        </p:grpSpPr>
        <p:pic>
          <p:nvPicPr>
            <p:cNvPr id="5134" name="Picture 4" descr="dau be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48778" y="1600200"/>
              <a:ext cx="1458529" cy="1669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702771" y="3199714"/>
              <a:ext cx="534794" cy="114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129" name="Picture 26" descr="Mu-chong-nang-cho-be-yeu_Tin18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70476">
            <a:off x="4000500" y="3173413"/>
            <a:ext cx="179228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181600" y="3733800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 rot="21344190">
            <a:off x="1061037" y="-205422"/>
            <a:ext cx="4800600" cy="20736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68513" y="29670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181600" y="3276600"/>
            <a:ext cx="48768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312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-2286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48102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zbeehiv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77715">
            <a:off x="-966681" y="2171922"/>
            <a:ext cx="4468813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oud 5"/>
          <p:cNvSpPr/>
          <p:nvPr/>
        </p:nvSpPr>
        <p:spPr>
          <a:xfrm>
            <a:off x="1143000" y="1295400"/>
            <a:ext cx="62484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Hễ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 rot="-1395841">
            <a:off x="3823362" y="3627700"/>
            <a:ext cx="1397000" cy="1898650"/>
            <a:chOff x="6048778" y="2438400"/>
            <a:chExt cx="2866622" cy="1898650"/>
          </a:xfrm>
        </p:grpSpPr>
        <p:pic>
          <p:nvPicPr>
            <p:cNvPr id="8" name="Picture 3" descr="tay be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48778" y="3124200"/>
              <a:ext cx="1594981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7462976" y="2430212"/>
              <a:ext cx="1449598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" name="Picture 1" descr="Untitled 3b copy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1330">
            <a:off x="3806825" y="4395788"/>
            <a:ext cx="1600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au b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37332">
            <a:off x="4235310" y="3225216"/>
            <a:ext cx="1143000" cy="14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8"/>
          <p:cNvGrpSpPr>
            <a:grpSpLocks/>
          </p:cNvGrpSpPr>
          <p:nvPr/>
        </p:nvGrpSpPr>
        <p:grpSpPr bwMode="auto">
          <a:xfrm rot="643786">
            <a:off x="4027615" y="3701057"/>
            <a:ext cx="2567819" cy="1904295"/>
            <a:chOff x="6345316" y="2432755"/>
            <a:chExt cx="2567458" cy="1904295"/>
          </a:xfrm>
        </p:grpSpPr>
        <p:pic>
          <p:nvPicPr>
            <p:cNvPr id="13" name="Picture 3" descr="tay be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45316" y="3124200"/>
              <a:ext cx="1165413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465178" y="2432755"/>
              <a:ext cx="1447596" cy="1066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</p:grpSp>
      <p:pic>
        <p:nvPicPr>
          <p:cNvPr id="15" name="Picture 312" descr="sun14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-4572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900000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9102010174955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4339" y="1752600"/>
            <a:ext cx="867726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Đoàm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102010175013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2819400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thơ: Đi nắng</a:t>
            </a:r>
            <a:endParaRPr lang="en-US" sz="8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5" descr="91020101749219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638" y="2514600"/>
            <a:ext cx="8569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9&quot;/&gt;&lt;/object&gt;&lt;object type=&quot;3&quot; unique_id=&quot;10005&quot;&gt;&lt;property id=&quot;20148&quot; value=&quot;5&quot;/&gt;&lt;property id=&quot;20300&quot; value=&quot;Slide 2&quot;/&gt;&lt;property id=&quot;20307&quot; value=&quot;261&quot;/&gt;&lt;/object&gt;&lt;object type=&quot;3&quot; unique_id=&quot;10006&quot;&gt;&lt;property id=&quot;20148&quot; value=&quot;5&quot;/&gt;&lt;property id=&quot;20300&quot; value=&quot;Slide 3&quot;/&gt;&lt;property id=&quot;20307&quot; value=&quot;264&quot;/&gt;&lt;/object&gt;&lt;object type=&quot;3&quot; unique_id=&quot;10007&quot;&gt;&lt;property id=&quot;20148&quot; value=&quot;5&quot;/&gt;&lt;property id=&quot;20300&quot; value=&quot;Slide 4&quot;/&gt;&lt;property id=&quot;20307&quot; value=&quot;266&quot;/&gt;&lt;/object&gt;&lt;object type=&quot;3&quot; unique_id=&quot;10008&quot;&gt;&lt;property id=&quot;20148&quot; value=&quot;5&quot;/&gt;&lt;property id=&quot;20300&quot; value=&quot;Slide 5&quot;/&gt;&lt;property id=&quot;20307&quot; value=&quot;268&quot;/&gt;&lt;/object&gt;&lt;object type=&quot;3&quot; unique_id=&quot;10009&quot;&gt;&lt;property id=&quot;20148&quot; value=&quot;5&quot;/&gt;&lt;property id=&quot;20300&quot; value=&quot;Slide 6&quot;/&gt;&lt;property id=&quot;20307&quot; value=&quot;267&quot;/&gt;&lt;/object&gt;&lt;object type=&quot;3&quot; unique_id=&quot;10010&quot;&gt;&lt;property id=&quot;20148&quot; value=&quot;5&quot;/&gt;&lt;property id=&quot;20300&quot; value=&quot;Slide 7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</TotalTime>
  <Words>216</Words>
  <Application>Microsoft Office PowerPoint</Application>
  <PresentationFormat>On-screen Show (4:3)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.VnTime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</dc:creator>
  <cp:lastModifiedBy>Thanh An</cp:lastModifiedBy>
  <cp:revision>60</cp:revision>
  <dcterms:created xsi:type="dcterms:W3CDTF">2007-01-01T09:10:38Z</dcterms:created>
  <dcterms:modified xsi:type="dcterms:W3CDTF">2015-06-26T09:24:53Z</dcterms:modified>
</cp:coreProperties>
</file>